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2" r:id="rId4"/>
    <p:sldId id="274" r:id="rId5"/>
    <p:sldId id="275" r:id="rId6"/>
    <p:sldId id="261" r:id="rId7"/>
    <p:sldId id="277" r:id="rId8"/>
    <p:sldId id="280" r:id="rId9"/>
    <p:sldId id="281" r:id="rId10"/>
    <p:sldId id="282" r:id="rId11"/>
    <p:sldId id="279" r:id="rId12"/>
    <p:sldId id="283" r:id="rId13"/>
    <p:sldId id="284" r:id="rId14"/>
    <p:sldId id="285" r:id="rId15"/>
    <p:sldId id="286" r:id="rId16"/>
    <p:sldId id="278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AC9554-C3D5-41F5-94AE-8BDCDF7F86B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0A8402-DD42-49A1-BCA0-0CE9C6EFE6AF}">
      <dgm:prSet/>
      <dgm:spPr/>
      <dgm:t>
        <a:bodyPr/>
        <a:lstStyle/>
        <a:p>
          <a:r>
            <a:rPr lang="en-US" b="1" dirty="0"/>
            <a:t>This tool helps in live translation from within 220 available languages to the other simultaneously as you speak.</a:t>
          </a:r>
          <a:endParaRPr lang="en-US" dirty="0"/>
        </a:p>
      </dgm:t>
    </dgm:pt>
    <dgm:pt modelId="{98706FC7-1282-45F4-93C8-E2EB8AF62DBC}" type="parTrans" cxnId="{68A90D39-3753-402C-A171-91F49EC2B022}">
      <dgm:prSet/>
      <dgm:spPr/>
      <dgm:t>
        <a:bodyPr/>
        <a:lstStyle/>
        <a:p>
          <a:endParaRPr lang="en-US"/>
        </a:p>
      </dgm:t>
    </dgm:pt>
    <dgm:pt modelId="{D023EDA8-A0AC-4F0B-94CC-2051894276C2}" type="sibTrans" cxnId="{68A90D39-3753-402C-A171-91F49EC2B022}">
      <dgm:prSet/>
      <dgm:spPr/>
      <dgm:t>
        <a:bodyPr/>
        <a:lstStyle/>
        <a:p>
          <a:endParaRPr lang="en-US"/>
        </a:p>
      </dgm:t>
    </dgm:pt>
    <dgm:pt modelId="{CA497D5A-B40C-437D-BB98-6C26C2CE831E}">
      <dgm:prSet/>
      <dgm:spPr/>
      <dgm:t>
        <a:bodyPr/>
        <a:lstStyle/>
        <a:p>
          <a:r>
            <a:rPr lang="en-US" b="1" dirty="0"/>
            <a:t>Live translation helps us to understand the message appropriately and clearly without having it to type somewhere.</a:t>
          </a:r>
          <a:endParaRPr lang="en-US" dirty="0"/>
        </a:p>
      </dgm:t>
    </dgm:pt>
    <dgm:pt modelId="{7696DC5D-10F5-4F75-AE19-769ADA060A13}" type="parTrans" cxnId="{9AAAA558-0ECC-46DB-9352-01EA0DD451F9}">
      <dgm:prSet/>
      <dgm:spPr/>
      <dgm:t>
        <a:bodyPr/>
        <a:lstStyle/>
        <a:p>
          <a:endParaRPr lang="en-US"/>
        </a:p>
      </dgm:t>
    </dgm:pt>
    <dgm:pt modelId="{2D55172A-E97D-49D2-ADF7-14D4243875F7}" type="sibTrans" cxnId="{9AAAA558-0ECC-46DB-9352-01EA0DD451F9}">
      <dgm:prSet/>
      <dgm:spPr/>
      <dgm:t>
        <a:bodyPr/>
        <a:lstStyle/>
        <a:p>
          <a:endParaRPr lang="en-US"/>
        </a:p>
      </dgm:t>
    </dgm:pt>
    <dgm:pt modelId="{8F502839-A5FE-4AD2-8317-0E5B8B21A344}">
      <dgm:prSet/>
      <dgm:spPr/>
      <dgm:t>
        <a:bodyPr/>
        <a:lstStyle/>
        <a:p>
          <a:r>
            <a:rPr lang="en-US" b="1" dirty="0"/>
            <a:t>The other person will not know that we don’t know their language because we can understand what ever they speak using this tool.</a:t>
          </a:r>
          <a:endParaRPr lang="en-US" dirty="0"/>
        </a:p>
      </dgm:t>
    </dgm:pt>
    <dgm:pt modelId="{8BCF5FCE-2FEE-437E-A526-11164BA35452}" type="parTrans" cxnId="{3F8FB6AC-507A-4DD3-BABB-7D4AF24936D8}">
      <dgm:prSet/>
      <dgm:spPr/>
      <dgm:t>
        <a:bodyPr/>
        <a:lstStyle/>
        <a:p>
          <a:endParaRPr lang="en-US"/>
        </a:p>
      </dgm:t>
    </dgm:pt>
    <dgm:pt modelId="{E39E3D0E-5C03-46E8-908B-5C5216B89240}" type="sibTrans" cxnId="{3F8FB6AC-507A-4DD3-BABB-7D4AF24936D8}">
      <dgm:prSet/>
      <dgm:spPr/>
      <dgm:t>
        <a:bodyPr/>
        <a:lstStyle/>
        <a:p>
          <a:endParaRPr lang="en-US"/>
        </a:p>
      </dgm:t>
    </dgm:pt>
    <dgm:pt modelId="{9885F6F5-DF2F-4EF6-92C9-85823A3CE5D2}">
      <dgm:prSet/>
      <dgm:spPr/>
      <dgm:t>
        <a:bodyPr/>
        <a:lstStyle/>
        <a:p>
          <a:r>
            <a:rPr lang="en-US" b="1" dirty="0"/>
            <a:t>Portable and not visible to anyone.</a:t>
          </a:r>
          <a:endParaRPr lang="en-US" dirty="0"/>
        </a:p>
      </dgm:t>
    </dgm:pt>
    <dgm:pt modelId="{149F37D9-65AE-45BA-9FAF-AD7527F699E6}" type="parTrans" cxnId="{5FFABB15-ACB6-4E9D-B03B-2F03B90A0A7E}">
      <dgm:prSet/>
      <dgm:spPr/>
      <dgm:t>
        <a:bodyPr/>
        <a:lstStyle/>
        <a:p>
          <a:endParaRPr lang="en-US"/>
        </a:p>
      </dgm:t>
    </dgm:pt>
    <dgm:pt modelId="{1A66E9BE-B63D-4860-A9AF-0935A94A213A}" type="sibTrans" cxnId="{5FFABB15-ACB6-4E9D-B03B-2F03B90A0A7E}">
      <dgm:prSet/>
      <dgm:spPr/>
      <dgm:t>
        <a:bodyPr/>
        <a:lstStyle/>
        <a:p>
          <a:endParaRPr lang="en-US"/>
        </a:p>
      </dgm:t>
    </dgm:pt>
    <dgm:pt modelId="{B2823646-A741-4B5B-84FF-218DC11960DB}">
      <dgm:prSet/>
      <dgm:spPr/>
      <dgm:t>
        <a:bodyPr/>
        <a:lstStyle/>
        <a:p>
          <a:r>
            <a:rPr lang="en-US" b="1" dirty="0"/>
            <a:t>Helps to reduce the culture shocks and get settled in an environment quickly.</a:t>
          </a:r>
          <a:endParaRPr lang="en-US" dirty="0"/>
        </a:p>
      </dgm:t>
    </dgm:pt>
    <dgm:pt modelId="{2CDF08CD-99A8-41AA-BD4C-11E7316A976F}" type="parTrans" cxnId="{8885AC6A-1FCF-44F2-8509-62371D5373E4}">
      <dgm:prSet/>
      <dgm:spPr/>
      <dgm:t>
        <a:bodyPr/>
        <a:lstStyle/>
        <a:p>
          <a:endParaRPr lang="en-US"/>
        </a:p>
      </dgm:t>
    </dgm:pt>
    <dgm:pt modelId="{F13B3A89-75C6-4735-A784-B87AAC1DFB21}" type="sibTrans" cxnId="{8885AC6A-1FCF-44F2-8509-62371D5373E4}">
      <dgm:prSet/>
      <dgm:spPr/>
      <dgm:t>
        <a:bodyPr/>
        <a:lstStyle/>
        <a:p>
          <a:endParaRPr lang="en-US"/>
        </a:p>
      </dgm:t>
    </dgm:pt>
    <dgm:pt modelId="{68EB25F0-5644-4E7C-A74A-E92D99E3A749}" type="pres">
      <dgm:prSet presAssocID="{33AC9554-C3D5-41F5-94AE-8BDCDF7F86B2}" presName="vert0" presStyleCnt="0">
        <dgm:presLayoutVars>
          <dgm:dir/>
          <dgm:animOne val="branch"/>
          <dgm:animLvl val="lvl"/>
        </dgm:presLayoutVars>
      </dgm:prSet>
      <dgm:spPr/>
    </dgm:pt>
    <dgm:pt modelId="{3027D564-95AF-4AF0-8455-3D4710360193}" type="pres">
      <dgm:prSet presAssocID="{C10A8402-DD42-49A1-BCA0-0CE9C6EFE6AF}" presName="thickLine" presStyleLbl="alignNode1" presStyleIdx="0" presStyleCnt="5"/>
      <dgm:spPr/>
    </dgm:pt>
    <dgm:pt modelId="{02E0C3A6-6D23-4ADB-ADB3-C4DCA7C60EB2}" type="pres">
      <dgm:prSet presAssocID="{C10A8402-DD42-49A1-BCA0-0CE9C6EFE6AF}" presName="horz1" presStyleCnt="0"/>
      <dgm:spPr/>
    </dgm:pt>
    <dgm:pt modelId="{07BF8AAA-D581-4603-9765-5A30F6C8AD73}" type="pres">
      <dgm:prSet presAssocID="{C10A8402-DD42-49A1-BCA0-0CE9C6EFE6AF}" presName="tx1" presStyleLbl="revTx" presStyleIdx="0" presStyleCnt="5"/>
      <dgm:spPr/>
    </dgm:pt>
    <dgm:pt modelId="{33E3A002-1FB9-419A-A5CC-F4F30B3C299F}" type="pres">
      <dgm:prSet presAssocID="{C10A8402-DD42-49A1-BCA0-0CE9C6EFE6AF}" presName="vert1" presStyleCnt="0"/>
      <dgm:spPr/>
    </dgm:pt>
    <dgm:pt modelId="{F1081B4B-135D-4F70-90ED-203B71D1092A}" type="pres">
      <dgm:prSet presAssocID="{CA497D5A-B40C-437D-BB98-6C26C2CE831E}" presName="thickLine" presStyleLbl="alignNode1" presStyleIdx="1" presStyleCnt="5"/>
      <dgm:spPr/>
    </dgm:pt>
    <dgm:pt modelId="{7118B400-323A-4DAA-B58F-4B39CACE866A}" type="pres">
      <dgm:prSet presAssocID="{CA497D5A-B40C-437D-BB98-6C26C2CE831E}" presName="horz1" presStyleCnt="0"/>
      <dgm:spPr/>
    </dgm:pt>
    <dgm:pt modelId="{A93BBCAD-5487-4E80-BE57-C824F71CF465}" type="pres">
      <dgm:prSet presAssocID="{CA497D5A-B40C-437D-BB98-6C26C2CE831E}" presName="tx1" presStyleLbl="revTx" presStyleIdx="1" presStyleCnt="5"/>
      <dgm:spPr/>
    </dgm:pt>
    <dgm:pt modelId="{89788557-55D3-476E-A41A-BB7F8E860443}" type="pres">
      <dgm:prSet presAssocID="{CA497D5A-B40C-437D-BB98-6C26C2CE831E}" presName="vert1" presStyleCnt="0"/>
      <dgm:spPr/>
    </dgm:pt>
    <dgm:pt modelId="{058C1E0A-524C-4817-B635-1EB9B3878E1F}" type="pres">
      <dgm:prSet presAssocID="{8F502839-A5FE-4AD2-8317-0E5B8B21A344}" presName="thickLine" presStyleLbl="alignNode1" presStyleIdx="2" presStyleCnt="5"/>
      <dgm:spPr/>
    </dgm:pt>
    <dgm:pt modelId="{92BA8017-549A-45A1-99F6-851A77CE1582}" type="pres">
      <dgm:prSet presAssocID="{8F502839-A5FE-4AD2-8317-0E5B8B21A344}" presName="horz1" presStyleCnt="0"/>
      <dgm:spPr/>
    </dgm:pt>
    <dgm:pt modelId="{A93EE5E2-4B93-416B-86E3-3EBCC4F07FE0}" type="pres">
      <dgm:prSet presAssocID="{8F502839-A5FE-4AD2-8317-0E5B8B21A344}" presName="tx1" presStyleLbl="revTx" presStyleIdx="2" presStyleCnt="5"/>
      <dgm:spPr/>
    </dgm:pt>
    <dgm:pt modelId="{6DB1ED56-853E-4540-8E6B-C8D81959F434}" type="pres">
      <dgm:prSet presAssocID="{8F502839-A5FE-4AD2-8317-0E5B8B21A344}" presName="vert1" presStyleCnt="0"/>
      <dgm:spPr/>
    </dgm:pt>
    <dgm:pt modelId="{64CC2D47-C77B-4C52-AD13-5C206DDE7A1D}" type="pres">
      <dgm:prSet presAssocID="{9885F6F5-DF2F-4EF6-92C9-85823A3CE5D2}" presName="thickLine" presStyleLbl="alignNode1" presStyleIdx="3" presStyleCnt="5"/>
      <dgm:spPr/>
    </dgm:pt>
    <dgm:pt modelId="{885FE56D-4B47-4E31-A186-AC17BA6DFC16}" type="pres">
      <dgm:prSet presAssocID="{9885F6F5-DF2F-4EF6-92C9-85823A3CE5D2}" presName="horz1" presStyleCnt="0"/>
      <dgm:spPr/>
    </dgm:pt>
    <dgm:pt modelId="{1270067B-B2DB-43C3-91A4-D6B8A4E6CBB2}" type="pres">
      <dgm:prSet presAssocID="{9885F6F5-DF2F-4EF6-92C9-85823A3CE5D2}" presName="tx1" presStyleLbl="revTx" presStyleIdx="3" presStyleCnt="5"/>
      <dgm:spPr/>
    </dgm:pt>
    <dgm:pt modelId="{EBB7CE49-F02D-47DB-B3A1-0CC241BFD15D}" type="pres">
      <dgm:prSet presAssocID="{9885F6F5-DF2F-4EF6-92C9-85823A3CE5D2}" presName="vert1" presStyleCnt="0"/>
      <dgm:spPr/>
    </dgm:pt>
    <dgm:pt modelId="{0DE62AE9-2283-4FAB-AFA3-463F4E81870C}" type="pres">
      <dgm:prSet presAssocID="{B2823646-A741-4B5B-84FF-218DC11960DB}" presName="thickLine" presStyleLbl="alignNode1" presStyleIdx="4" presStyleCnt="5"/>
      <dgm:spPr/>
    </dgm:pt>
    <dgm:pt modelId="{6AB58026-2F90-48E8-8475-C84F60F66084}" type="pres">
      <dgm:prSet presAssocID="{B2823646-A741-4B5B-84FF-218DC11960DB}" presName="horz1" presStyleCnt="0"/>
      <dgm:spPr/>
    </dgm:pt>
    <dgm:pt modelId="{A73BD48A-2B03-4B94-B873-7B0DF439851F}" type="pres">
      <dgm:prSet presAssocID="{B2823646-A741-4B5B-84FF-218DC11960DB}" presName="tx1" presStyleLbl="revTx" presStyleIdx="4" presStyleCnt="5"/>
      <dgm:spPr/>
    </dgm:pt>
    <dgm:pt modelId="{75A8259F-73C9-4A17-931A-9C6141D85854}" type="pres">
      <dgm:prSet presAssocID="{B2823646-A741-4B5B-84FF-218DC11960DB}" presName="vert1" presStyleCnt="0"/>
      <dgm:spPr/>
    </dgm:pt>
  </dgm:ptLst>
  <dgm:cxnLst>
    <dgm:cxn modelId="{5FFABB15-ACB6-4E9D-B03B-2F03B90A0A7E}" srcId="{33AC9554-C3D5-41F5-94AE-8BDCDF7F86B2}" destId="{9885F6F5-DF2F-4EF6-92C9-85823A3CE5D2}" srcOrd="3" destOrd="0" parTransId="{149F37D9-65AE-45BA-9FAF-AD7527F699E6}" sibTransId="{1A66E9BE-B63D-4860-A9AF-0935A94A213A}"/>
    <dgm:cxn modelId="{52A8D222-3B46-4240-B967-6226B3132A99}" type="presOf" srcId="{33AC9554-C3D5-41F5-94AE-8BDCDF7F86B2}" destId="{68EB25F0-5644-4E7C-A74A-E92D99E3A749}" srcOrd="0" destOrd="0" presId="urn:microsoft.com/office/officeart/2008/layout/LinedList"/>
    <dgm:cxn modelId="{68A90D39-3753-402C-A171-91F49EC2B022}" srcId="{33AC9554-C3D5-41F5-94AE-8BDCDF7F86B2}" destId="{C10A8402-DD42-49A1-BCA0-0CE9C6EFE6AF}" srcOrd="0" destOrd="0" parTransId="{98706FC7-1282-45F4-93C8-E2EB8AF62DBC}" sibTransId="{D023EDA8-A0AC-4F0B-94CC-2051894276C2}"/>
    <dgm:cxn modelId="{9AAAA558-0ECC-46DB-9352-01EA0DD451F9}" srcId="{33AC9554-C3D5-41F5-94AE-8BDCDF7F86B2}" destId="{CA497D5A-B40C-437D-BB98-6C26C2CE831E}" srcOrd="1" destOrd="0" parTransId="{7696DC5D-10F5-4F75-AE19-769ADA060A13}" sibTransId="{2D55172A-E97D-49D2-ADF7-14D4243875F7}"/>
    <dgm:cxn modelId="{8885AC6A-1FCF-44F2-8509-62371D5373E4}" srcId="{33AC9554-C3D5-41F5-94AE-8BDCDF7F86B2}" destId="{B2823646-A741-4B5B-84FF-218DC11960DB}" srcOrd="4" destOrd="0" parTransId="{2CDF08CD-99A8-41AA-BD4C-11E7316A976F}" sibTransId="{F13B3A89-75C6-4735-A784-B87AAC1DFB21}"/>
    <dgm:cxn modelId="{1DE2DD96-6F7A-41B3-BDEA-47B492AB97C3}" type="presOf" srcId="{C10A8402-DD42-49A1-BCA0-0CE9C6EFE6AF}" destId="{07BF8AAA-D581-4603-9765-5A30F6C8AD73}" srcOrd="0" destOrd="0" presId="urn:microsoft.com/office/officeart/2008/layout/LinedList"/>
    <dgm:cxn modelId="{069C859E-1F43-45AF-A77F-1E7021A930D6}" type="presOf" srcId="{CA497D5A-B40C-437D-BB98-6C26C2CE831E}" destId="{A93BBCAD-5487-4E80-BE57-C824F71CF465}" srcOrd="0" destOrd="0" presId="urn:microsoft.com/office/officeart/2008/layout/LinedList"/>
    <dgm:cxn modelId="{3F8FB6AC-507A-4DD3-BABB-7D4AF24936D8}" srcId="{33AC9554-C3D5-41F5-94AE-8BDCDF7F86B2}" destId="{8F502839-A5FE-4AD2-8317-0E5B8B21A344}" srcOrd="2" destOrd="0" parTransId="{8BCF5FCE-2FEE-437E-A526-11164BA35452}" sibTransId="{E39E3D0E-5C03-46E8-908B-5C5216B89240}"/>
    <dgm:cxn modelId="{982FA8C2-0147-4348-AF8D-EF2C385DE314}" type="presOf" srcId="{9885F6F5-DF2F-4EF6-92C9-85823A3CE5D2}" destId="{1270067B-B2DB-43C3-91A4-D6B8A4E6CBB2}" srcOrd="0" destOrd="0" presId="urn:microsoft.com/office/officeart/2008/layout/LinedList"/>
    <dgm:cxn modelId="{CD0209D3-AF72-4053-9F5D-CBAFDDA0AADF}" type="presOf" srcId="{8F502839-A5FE-4AD2-8317-0E5B8B21A344}" destId="{A93EE5E2-4B93-416B-86E3-3EBCC4F07FE0}" srcOrd="0" destOrd="0" presId="urn:microsoft.com/office/officeart/2008/layout/LinedList"/>
    <dgm:cxn modelId="{83027AE6-6E65-417A-8D94-8619CC300C5F}" type="presOf" srcId="{B2823646-A741-4B5B-84FF-218DC11960DB}" destId="{A73BD48A-2B03-4B94-B873-7B0DF439851F}" srcOrd="0" destOrd="0" presId="urn:microsoft.com/office/officeart/2008/layout/LinedList"/>
    <dgm:cxn modelId="{994D5A44-0CA3-4CFB-9241-087F0359737F}" type="presParOf" srcId="{68EB25F0-5644-4E7C-A74A-E92D99E3A749}" destId="{3027D564-95AF-4AF0-8455-3D4710360193}" srcOrd="0" destOrd="0" presId="urn:microsoft.com/office/officeart/2008/layout/LinedList"/>
    <dgm:cxn modelId="{2B784171-D951-43FD-B0F9-84EC953AB702}" type="presParOf" srcId="{68EB25F0-5644-4E7C-A74A-E92D99E3A749}" destId="{02E0C3A6-6D23-4ADB-ADB3-C4DCA7C60EB2}" srcOrd="1" destOrd="0" presId="urn:microsoft.com/office/officeart/2008/layout/LinedList"/>
    <dgm:cxn modelId="{F5CA78E6-2611-45DC-B863-9BB67AE2F9FE}" type="presParOf" srcId="{02E0C3A6-6D23-4ADB-ADB3-C4DCA7C60EB2}" destId="{07BF8AAA-D581-4603-9765-5A30F6C8AD73}" srcOrd="0" destOrd="0" presId="urn:microsoft.com/office/officeart/2008/layout/LinedList"/>
    <dgm:cxn modelId="{622EE38F-CE4E-45A7-BB32-24CCE0045A10}" type="presParOf" srcId="{02E0C3A6-6D23-4ADB-ADB3-C4DCA7C60EB2}" destId="{33E3A002-1FB9-419A-A5CC-F4F30B3C299F}" srcOrd="1" destOrd="0" presId="urn:microsoft.com/office/officeart/2008/layout/LinedList"/>
    <dgm:cxn modelId="{B145C3CD-0F1F-4BA5-9B15-F0B203B6C941}" type="presParOf" srcId="{68EB25F0-5644-4E7C-A74A-E92D99E3A749}" destId="{F1081B4B-135D-4F70-90ED-203B71D1092A}" srcOrd="2" destOrd="0" presId="urn:microsoft.com/office/officeart/2008/layout/LinedList"/>
    <dgm:cxn modelId="{4CF34755-640B-47E5-AD44-37C49137E57B}" type="presParOf" srcId="{68EB25F0-5644-4E7C-A74A-E92D99E3A749}" destId="{7118B400-323A-4DAA-B58F-4B39CACE866A}" srcOrd="3" destOrd="0" presId="urn:microsoft.com/office/officeart/2008/layout/LinedList"/>
    <dgm:cxn modelId="{B186E95F-99BC-467A-897A-124AB9313563}" type="presParOf" srcId="{7118B400-323A-4DAA-B58F-4B39CACE866A}" destId="{A93BBCAD-5487-4E80-BE57-C824F71CF465}" srcOrd="0" destOrd="0" presId="urn:microsoft.com/office/officeart/2008/layout/LinedList"/>
    <dgm:cxn modelId="{74D7DF9B-F402-4953-AC37-A064A9C974D9}" type="presParOf" srcId="{7118B400-323A-4DAA-B58F-4B39CACE866A}" destId="{89788557-55D3-476E-A41A-BB7F8E860443}" srcOrd="1" destOrd="0" presId="urn:microsoft.com/office/officeart/2008/layout/LinedList"/>
    <dgm:cxn modelId="{861D532F-153C-4217-A6BD-9785C0E88E9C}" type="presParOf" srcId="{68EB25F0-5644-4E7C-A74A-E92D99E3A749}" destId="{058C1E0A-524C-4817-B635-1EB9B3878E1F}" srcOrd="4" destOrd="0" presId="urn:microsoft.com/office/officeart/2008/layout/LinedList"/>
    <dgm:cxn modelId="{06ADF2E8-9881-400C-8F39-F2D225DE435B}" type="presParOf" srcId="{68EB25F0-5644-4E7C-A74A-E92D99E3A749}" destId="{92BA8017-549A-45A1-99F6-851A77CE1582}" srcOrd="5" destOrd="0" presId="urn:microsoft.com/office/officeart/2008/layout/LinedList"/>
    <dgm:cxn modelId="{7B7474FF-756D-43F8-910E-E6504F90B84B}" type="presParOf" srcId="{92BA8017-549A-45A1-99F6-851A77CE1582}" destId="{A93EE5E2-4B93-416B-86E3-3EBCC4F07FE0}" srcOrd="0" destOrd="0" presId="urn:microsoft.com/office/officeart/2008/layout/LinedList"/>
    <dgm:cxn modelId="{C5C220AF-9E6C-4DCE-9F08-435C9F2E2A1D}" type="presParOf" srcId="{92BA8017-549A-45A1-99F6-851A77CE1582}" destId="{6DB1ED56-853E-4540-8E6B-C8D81959F434}" srcOrd="1" destOrd="0" presId="urn:microsoft.com/office/officeart/2008/layout/LinedList"/>
    <dgm:cxn modelId="{96A6BB5D-1C25-4BD0-9FE8-92768208F1B2}" type="presParOf" srcId="{68EB25F0-5644-4E7C-A74A-E92D99E3A749}" destId="{64CC2D47-C77B-4C52-AD13-5C206DDE7A1D}" srcOrd="6" destOrd="0" presId="urn:microsoft.com/office/officeart/2008/layout/LinedList"/>
    <dgm:cxn modelId="{078178F2-CB6D-45E1-85BD-C9D30E1F9CC7}" type="presParOf" srcId="{68EB25F0-5644-4E7C-A74A-E92D99E3A749}" destId="{885FE56D-4B47-4E31-A186-AC17BA6DFC16}" srcOrd="7" destOrd="0" presId="urn:microsoft.com/office/officeart/2008/layout/LinedList"/>
    <dgm:cxn modelId="{2E969FE7-655F-4239-A4B7-0999C55BEAB2}" type="presParOf" srcId="{885FE56D-4B47-4E31-A186-AC17BA6DFC16}" destId="{1270067B-B2DB-43C3-91A4-D6B8A4E6CBB2}" srcOrd="0" destOrd="0" presId="urn:microsoft.com/office/officeart/2008/layout/LinedList"/>
    <dgm:cxn modelId="{AEA49936-7371-4F96-8675-2280EC76AEDB}" type="presParOf" srcId="{885FE56D-4B47-4E31-A186-AC17BA6DFC16}" destId="{EBB7CE49-F02D-47DB-B3A1-0CC241BFD15D}" srcOrd="1" destOrd="0" presId="urn:microsoft.com/office/officeart/2008/layout/LinedList"/>
    <dgm:cxn modelId="{79DBAA3D-60C1-4419-AF32-F185B2025827}" type="presParOf" srcId="{68EB25F0-5644-4E7C-A74A-E92D99E3A749}" destId="{0DE62AE9-2283-4FAB-AFA3-463F4E81870C}" srcOrd="8" destOrd="0" presId="urn:microsoft.com/office/officeart/2008/layout/LinedList"/>
    <dgm:cxn modelId="{2E004042-DAF7-4C60-A300-D3B30F8CEC5A}" type="presParOf" srcId="{68EB25F0-5644-4E7C-A74A-E92D99E3A749}" destId="{6AB58026-2F90-48E8-8475-C84F60F66084}" srcOrd="9" destOrd="0" presId="urn:microsoft.com/office/officeart/2008/layout/LinedList"/>
    <dgm:cxn modelId="{89BC258F-D8FC-472D-A402-B17B4B0BF424}" type="presParOf" srcId="{6AB58026-2F90-48E8-8475-C84F60F66084}" destId="{A73BD48A-2B03-4B94-B873-7B0DF439851F}" srcOrd="0" destOrd="0" presId="urn:microsoft.com/office/officeart/2008/layout/LinedList"/>
    <dgm:cxn modelId="{2E723301-8081-482C-96ED-5328CB916E4C}" type="presParOf" srcId="{6AB58026-2F90-48E8-8475-C84F60F66084}" destId="{75A8259F-73C9-4A17-931A-9C6141D858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3EB46A-3B78-408B-B3EA-F4BB4F6FE38A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FA707A-D9A0-4057-A529-B23B7DDCA106}">
      <dgm:prSet custT="1"/>
      <dgm:spPr/>
      <dgm:t>
        <a:bodyPr/>
        <a:lstStyle/>
        <a:p>
          <a:r>
            <a:rPr lang="en-US" sz="2500" b="1" dirty="0"/>
            <a:t>Hardware Specifications:</a:t>
          </a:r>
        </a:p>
        <a:p>
          <a:r>
            <a:rPr lang="en-US" sz="1700" b="1" dirty="0"/>
            <a:t>(Basic Specs are enough, but runs smoothly on,)</a:t>
          </a:r>
        </a:p>
      </dgm:t>
    </dgm:pt>
    <dgm:pt modelId="{58D75D0C-3274-497E-82EA-9EE489DD606E}" type="parTrans" cxnId="{E6E9B9C5-8FB8-44C2-B07B-E283A5C53F07}">
      <dgm:prSet/>
      <dgm:spPr/>
      <dgm:t>
        <a:bodyPr/>
        <a:lstStyle/>
        <a:p>
          <a:endParaRPr lang="en-US"/>
        </a:p>
      </dgm:t>
    </dgm:pt>
    <dgm:pt modelId="{7F1805A5-B9EA-4725-8E68-7C4CC03A3850}" type="sibTrans" cxnId="{E6E9B9C5-8FB8-44C2-B07B-E283A5C53F07}">
      <dgm:prSet/>
      <dgm:spPr/>
      <dgm:t>
        <a:bodyPr/>
        <a:lstStyle/>
        <a:p>
          <a:endParaRPr lang="en-US"/>
        </a:p>
      </dgm:t>
    </dgm:pt>
    <dgm:pt modelId="{563CE491-D8D6-41BD-B086-FF7B6B910699}">
      <dgm:prSet/>
      <dgm:spPr/>
      <dgm:t>
        <a:bodyPr/>
        <a:lstStyle/>
        <a:p>
          <a:r>
            <a:rPr lang="en-US"/>
            <a:t>RAM: 4GB</a:t>
          </a:r>
        </a:p>
      </dgm:t>
    </dgm:pt>
    <dgm:pt modelId="{8C61B4A0-1679-411E-9E69-EF8E338D9D04}" type="parTrans" cxnId="{DB054CF6-A720-4CD0-AFDB-125E289DF9D6}">
      <dgm:prSet/>
      <dgm:spPr/>
      <dgm:t>
        <a:bodyPr/>
        <a:lstStyle/>
        <a:p>
          <a:endParaRPr lang="en-US"/>
        </a:p>
      </dgm:t>
    </dgm:pt>
    <dgm:pt modelId="{2F32D1C3-6892-430D-85EC-BAC30E8E7879}" type="sibTrans" cxnId="{DB054CF6-A720-4CD0-AFDB-125E289DF9D6}">
      <dgm:prSet/>
      <dgm:spPr/>
      <dgm:t>
        <a:bodyPr/>
        <a:lstStyle/>
        <a:p>
          <a:endParaRPr lang="en-US"/>
        </a:p>
      </dgm:t>
    </dgm:pt>
    <dgm:pt modelId="{D2811425-1D38-4AF3-9BDC-336E10DC9B48}">
      <dgm:prSet/>
      <dgm:spPr/>
      <dgm:t>
        <a:bodyPr/>
        <a:lstStyle/>
        <a:p>
          <a:r>
            <a:rPr lang="en-US"/>
            <a:t>Processor: 1.5ghz (Octacore)</a:t>
          </a:r>
        </a:p>
      </dgm:t>
    </dgm:pt>
    <dgm:pt modelId="{8A884B11-4E1B-4318-8E3B-3309D8B82742}" type="parTrans" cxnId="{435B94D0-4172-4BCB-9640-F3A87A48EA8B}">
      <dgm:prSet/>
      <dgm:spPr/>
      <dgm:t>
        <a:bodyPr/>
        <a:lstStyle/>
        <a:p>
          <a:endParaRPr lang="en-US"/>
        </a:p>
      </dgm:t>
    </dgm:pt>
    <dgm:pt modelId="{2B354376-7473-41A7-B2EB-ECD9BDB5D22E}" type="sibTrans" cxnId="{435B94D0-4172-4BCB-9640-F3A87A48EA8B}">
      <dgm:prSet/>
      <dgm:spPr/>
      <dgm:t>
        <a:bodyPr/>
        <a:lstStyle/>
        <a:p>
          <a:endParaRPr lang="en-US"/>
        </a:p>
      </dgm:t>
    </dgm:pt>
    <dgm:pt modelId="{260ED0C1-4BBE-450C-A447-0B14BD986886}">
      <dgm:prSet/>
      <dgm:spPr/>
      <dgm:t>
        <a:bodyPr/>
        <a:lstStyle/>
        <a:p>
          <a:r>
            <a:rPr lang="en-US"/>
            <a:t>High Speed Internet</a:t>
          </a:r>
        </a:p>
      </dgm:t>
    </dgm:pt>
    <dgm:pt modelId="{6984B3D2-F403-4E8A-9C76-73855BEE0C4F}" type="parTrans" cxnId="{F92BFB2F-F92F-4D04-8241-E61D67CB0DB5}">
      <dgm:prSet/>
      <dgm:spPr/>
      <dgm:t>
        <a:bodyPr/>
        <a:lstStyle/>
        <a:p>
          <a:endParaRPr lang="en-US"/>
        </a:p>
      </dgm:t>
    </dgm:pt>
    <dgm:pt modelId="{84D15F8F-E6E0-4228-9551-68507D5E149F}" type="sibTrans" cxnId="{F92BFB2F-F92F-4D04-8241-E61D67CB0DB5}">
      <dgm:prSet/>
      <dgm:spPr/>
      <dgm:t>
        <a:bodyPr/>
        <a:lstStyle/>
        <a:p>
          <a:endParaRPr lang="en-US"/>
        </a:p>
      </dgm:t>
    </dgm:pt>
    <dgm:pt modelId="{0049E7DF-8819-447A-96EB-571F38501EAE}">
      <dgm:prSet/>
      <dgm:spPr/>
      <dgm:t>
        <a:bodyPr/>
        <a:lstStyle/>
        <a:p>
          <a:r>
            <a:rPr lang="en-US" b="1"/>
            <a:t>Software Specifications:</a:t>
          </a:r>
        </a:p>
      </dgm:t>
    </dgm:pt>
    <dgm:pt modelId="{8142D668-E61E-4C3F-B2FC-5E4D9B0312A0}" type="parTrans" cxnId="{8DBB3D7D-D913-461E-B48E-4D21CA74CB4A}">
      <dgm:prSet/>
      <dgm:spPr/>
      <dgm:t>
        <a:bodyPr/>
        <a:lstStyle/>
        <a:p>
          <a:endParaRPr lang="en-US"/>
        </a:p>
      </dgm:t>
    </dgm:pt>
    <dgm:pt modelId="{F78E36A1-590B-40B4-85A7-AEA5DF57BC59}" type="sibTrans" cxnId="{8DBB3D7D-D913-461E-B48E-4D21CA74CB4A}">
      <dgm:prSet/>
      <dgm:spPr/>
      <dgm:t>
        <a:bodyPr/>
        <a:lstStyle/>
        <a:p>
          <a:endParaRPr lang="en-US"/>
        </a:p>
      </dgm:t>
    </dgm:pt>
    <dgm:pt modelId="{6D259315-5AC6-44FF-9F5F-4ED0FF475B93}">
      <dgm:prSet/>
      <dgm:spPr/>
      <dgm:t>
        <a:bodyPr/>
        <a:lstStyle/>
        <a:p>
          <a:r>
            <a:rPr lang="en-US" u="sng"/>
            <a:t>Can run on any platform if developed</a:t>
          </a:r>
        </a:p>
      </dgm:t>
    </dgm:pt>
    <dgm:pt modelId="{294636F9-A87E-4711-BB22-9413417BD65B}" type="parTrans" cxnId="{4F552B5E-5E89-46D0-921E-D6F5CA1DE297}">
      <dgm:prSet/>
      <dgm:spPr/>
      <dgm:t>
        <a:bodyPr/>
        <a:lstStyle/>
        <a:p>
          <a:endParaRPr lang="en-US"/>
        </a:p>
      </dgm:t>
    </dgm:pt>
    <dgm:pt modelId="{DD90EF9F-DCFC-4EEB-8FFB-9D8FA1042C73}" type="sibTrans" cxnId="{4F552B5E-5E89-46D0-921E-D6F5CA1DE297}">
      <dgm:prSet/>
      <dgm:spPr/>
      <dgm:t>
        <a:bodyPr/>
        <a:lstStyle/>
        <a:p>
          <a:endParaRPr lang="en-US"/>
        </a:p>
      </dgm:t>
    </dgm:pt>
    <dgm:pt modelId="{EFA5C713-410F-4E67-8163-7B860FA750DC}">
      <dgm:prSet/>
      <dgm:spPr/>
      <dgm:t>
        <a:bodyPr/>
        <a:lstStyle/>
        <a:p>
          <a:r>
            <a:rPr lang="en-US" dirty="0"/>
            <a:t>Web Based</a:t>
          </a:r>
        </a:p>
      </dgm:t>
    </dgm:pt>
    <dgm:pt modelId="{C670B444-0AB1-4820-AE29-661F59FE4AD6}" type="parTrans" cxnId="{EFCCA03B-C3A1-44CD-ACA0-33FB7B10DB8C}">
      <dgm:prSet/>
      <dgm:spPr/>
      <dgm:t>
        <a:bodyPr/>
        <a:lstStyle/>
        <a:p>
          <a:endParaRPr lang="en-US"/>
        </a:p>
      </dgm:t>
    </dgm:pt>
    <dgm:pt modelId="{6167A922-2CCE-4328-BADA-A740405DEDEA}" type="sibTrans" cxnId="{EFCCA03B-C3A1-44CD-ACA0-33FB7B10DB8C}">
      <dgm:prSet/>
      <dgm:spPr/>
      <dgm:t>
        <a:bodyPr/>
        <a:lstStyle/>
        <a:p>
          <a:endParaRPr lang="en-US"/>
        </a:p>
      </dgm:t>
    </dgm:pt>
    <dgm:pt modelId="{EF403DD6-B088-405E-8938-1401779724FD}">
      <dgm:prSet/>
      <dgm:spPr/>
      <dgm:t>
        <a:bodyPr/>
        <a:lstStyle/>
        <a:p>
          <a:r>
            <a:rPr lang="en-US"/>
            <a:t>Android</a:t>
          </a:r>
        </a:p>
      </dgm:t>
    </dgm:pt>
    <dgm:pt modelId="{C052C768-19FB-4CF4-B6A0-5146392D93B8}" type="parTrans" cxnId="{2E2C1A84-5B48-4D55-95F7-94AD2933B2F4}">
      <dgm:prSet/>
      <dgm:spPr/>
      <dgm:t>
        <a:bodyPr/>
        <a:lstStyle/>
        <a:p>
          <a:endParaRPr lang="en-US"/>
        </a:p>
      </dgm:t>
    </dgm:pt>
    <dgm:pt modelId="{4D384940-3277-46EA-827D-4BBB427BD1E9}" type="sibTrans" cxnId="{2E2C1A84-5B48-4D55-95F7-94AD2933B2F4}">
      <dgm:prSet/>
      <dgm:spPr/>
      <dgm:t>
        <a:bodyPr/>
        <a:lstStyle/>
        <a:p>
          <a:endParaRPr lang="en-US"/>
        </a:p>
      </dgm:t>
    </dgm:pt>
    <dgm:pt modelId="{0515B096-B727-4881-8DA0-DA53DFCE2F60}">
      <dgm:prSet/>
      <dgm:spPr/>
      <dgm:t>
        <a:bodyPr/>
        <a:lstStyle/>
        <a:p>
          <a:r>
            <a:rPr lang="en-US"/>
            <a:t>iOS</a:t>
          </a:r>
        </a:p>
      </dgm:t>
    </dgm:pt>
    <dgm:pt modelId="{049820B3-10AB-4300-87B7-583967202E62}" type="parTrans" cxnId="{07D0DF12-5C50-472A-903D-E4C729A5EA34}">
      <dgm:prSet/>
      <dgm:spPr/>
      <dgm:t>
        <a:bodyPr/>
        <a:lstStyle/>
        <a:p>
          <a:endParaRPr lang="en-US"/>
        </a:p>
      </dgm:t>
    </dgm:pt>
    <dgm:pt modelId="{4BCDE72F-7285-468D-AD01-7CB979246B1D}" type="sibTrans" cxnId="{07D0DF12-5C50-472A-903D-E4C729A5EA34}">
      <dgm:prSet/>
      <dgm:spPr/>
      <dgm:t>
        <a:bodyPr/>
        <a:lstStyle/>
        <a:p>
          <a:endParaRPr lang="en-US"/>
        </a:p>
      </dgm:t>
    </dgm:pt>
    <dgm:pt modelId="{46FB7B94-0F09-4359-9F79-94875299DBA5}">
      <dgm:prSet/>
      <dgm:spPr/>
      <dgm:t>
        <a:bodyPr/>
        <a:lstStyle/>
        <a:p>
          <a:r>
            <a:rPr lang="en-US"/>
            <a:t>Windows</a:t>
          </a:r>
        </a:p>
      </dgm:t>
    </dgm:pt>
    <dgm:pt modelId="{FFFE413B-3584-4803-8B9B-CF6AA7711D69}" type="parTrans" cxnId="{361CDEB2-CEFC-4D8A-B419-8EC4B5302E02}">
      <dgm:prSet/>
      <dgm:spPr/>
      <dgm:t>
        <a:bodyPr/>
        <a:lstStyle/>
        <a:p>
          <a:endParaRPr lang="en-US"/>
        </a:p>
      </dgm:t>
    </dgm:pt>
    <dgm:pt modelId="{6383E3C4-15B2-4E0C-8B83-F60EE09B40E1}" type="sibTrans" cxnId="{361CDEB2-CEFC-4D8A-B419-8EC4B5302E02}">
      <dgm:prSet/>
      <dgm:spPr/>
      <dgm:t>
        <a:bodyPr/>
        <a:lstStyle/>
        <a:p>
          <a:endParaRPr lang="en-US"/>
        </a:p>
      </dgm:t>
    </dgm:pt>
    <dgm:pt modelId="{5D5E9A01-CA84-49A4-82F6-7ED59A393D35}">
      <dgm:prSet/>
      <dgm:spPr/>
      <dgm:t>
        <a:bodyPr/>
        <a:lstStyle/>
        <a:p>
          <a:r>
            <a:rPr lang="en-US"/>
            <a:t>MacOs</a:t>
          </a:r>
        </a:p>
      </dgm:t>
    </dgm:pt>
    <dgm:pt modelId="{CF4266AC-520C-4974-B017-290EE30E1B74}" type="parTrans" cxnId="{880E97E4-87EC-4669-B20A-A3C20104F557}">
      <dgm:prSet/>
      <dgm:spPr/>
      <dgm:t>
        <a:bodyPr/>
        <a:lstStyle/>
        <a:p>
          <a:endParaRPr lang="en-US"/>
        </a:p>
      </dgm:t>
    </dgm:pt>
    <dgm:pt modelId="{8A3F30F4-3C33-4ED7-B54C-652AE20B1950}" type="sibTrans" cxnId="{880E97E4-87EC-4669-B20A-A3C20104F557}">
      <dgm:prSet/>
      <dgm:spPr/>
      <dgm:t>
        <a:bodyPr/>
        <a:lstStyle/>
        <a:p>
          <a:endParaRPr lang="en-US"/>
        </a:p>
      </dgm:t>
    </dgm:pt>
    <dgm:pt modelId="{292D03E9-A4CA-4186-AB5F-6CF0AA16C776}">
      <dgm:prSet/>
      <dgm:spPr/>
      <dgm:t>
        <a:bodyPr/>
        <a:lstStyle/>
        <a:p>
          <a:r>
            <a:rPr lang="en-US"/>
            <a:t>Storage: 16GB</a:t>
          </a:r>
        </a:p>
      </dgm:t>
    </dgm:pt>
    <dgm:pt modelId="{6080A7D0-EC3F-4D0E-8A0C-E3A722F9BF73}" type="parTrans" cxnId="{C8CDE14C-988E-4ABC-9FA0-681E4AD30E64}">
      <dgm:prSet/>
      <dgm:spPr/>
      <dgm:t>
        <a:bodyPr/>
        <a:lstStyle/>
        <a:p>
          <a:endParaRPr lang="en-US"/>
        </a:p>
      </dgm:t>
    </dgm:pt>
    <dgm:pt modelId="{21494D8B-ED86-4588-BF01-C039064C75B0}" type="sibTrans" cxnId="{C8CDE14C-988E-4ABC-9FA0-681E4AD30E64}">
      <dgm:prSet/>
      <dgm:spPr/>
      <dgm:t>
        <a:bodyPr/>
        <a:lstStyle/>
        <a:p>
          <a:endParaRPr lang="en-US"/>
        </a:p>
      </dgm:t>
    </dgm:pt>
    <dgm:pt modelId="{4FA8BCEE-EC37-4729-B71B-7E9548D5BFDF}" type="pres">
      <dgm:prSet presAssocID="{373EB46A-3B78-408B-B3EA-F4BB4F6FE38A}" presName="Name0" presStyleCnt="0">
        <dgm:presLayoutVars>
          <dgm:dir/>
          <dgm:animLvl val="lvl"/>
          <dgm:resizeHandles val="exact"/>
        </dgm:presLayoutVars>
      </dgm:prSet>
      <dgm:spPr/>
    </dgm:pt>
    <dgm:pt modelId="{69577B5F-EBA6-4524-B2C6-B3E515FC3C89}" type="pres">
      <dgm:prSet presAssocID="{AFFA707A-D9A0-4057-A529-B23B7DDCA106}" presName="linNode" presStyleCnt="0"/>
      <dgm:spPr/>
    </dgm:pt>
    <dgm:pt modelId="{A2F1FB9D-593A-4DEB-B1CB-C4EB270B9126}" type="pres">
      <dgm:prSet presAssocID="{AFFA707A-D9A0-4057-A529-B23B7DDCA10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3B1C8FD-49FF-4F5B-A89B-539A4E3374DB}" type="pres">
      <dgm:prSet presAssocID="{AFFA707A-D9A0-4057-A529-B23B7DDCA106}" presName="descendantText" presStyleLbl="alignAccFollowNode1" presStyleIdx="0" presStyleCnt="2">
        <dgm:presLayoutVars>
          <dgm:bulletEnabled val="1"/>
        </dgm:presLayoutVars>
      </dgm:prSet>
      <dgm:spPr/>
    </dgm:pt>
    <dgm:pt modelId="{80F9DA7F-0AD1-4F81-97A9-7FE42DEC35E6}" type="pres">
      <dgm:prSet presAssocID="{7F1805A5-B9EA-4725-8E68-7C4CC03A3850}" presName="sp" presStyleCnt="0"/>
      <dgm:spPr/>
    </dgm:pt>
    <dgm:pt modelId="{E473026B-15BA-4625-B1AA-DAF4FFF019EB}" type="pres">
      <dgm:prSet presAssocID="{0049E7DF-8819-447A-96EB-571F38501EAE}" presName="linNode" presStyleCnt="0"/>
      <dgm:spPr/>
    </dgm:pt>
    <dgm:pt modelId="{A566D79C-C5CA-46A9-91B2-44E476354AFA}" type="pres">
      <dgm:prSet presAssocID="{0049E7DF-8819-447A-96EB-571F38501EA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C357FDE-7BF2-48BD-A008-8D68C6808597}" type="pres">
      <dgm:prSet presAssocID="{0049E7DF-8819-447A-96EB-571F38501EA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0E9BE0D-935B-4752-8EEA-73A190A1B9B3}" type="presOf" srcId="{46FB7B94-0F09-4359-9F79-94875299DBA5}" destId="{8C357FDE-7BF2-48BD-A008-8D68C6808597}" srcOrd="0" destOrd="4" presId="urn:microsoft.com/office/officeart/2005/8/layout/vList5"/>
    <dgm:cxn modelId="{07D0DF12-5C50-472A-903D-E4C729A5EA34}" srcId="{6D259315-5AC6-44FF-9F5F-4ED0FF475B93}" destId="{0515B096-B727-4881-8DA0-DA53DFCE2F60}" srcOrd="2" destOrd="0" parTransId="{049820B3-10AB-4300-87B7-583967202E62}" sibTransId="{4BCDE72F-7285-468D-AD01-7CB979246B1D}"/>
    <dgm:cxn modelId="{F92BFB2F-F92F-4D04-8241-E61D67CB0DB5}" srcId="{AFFA707A-D9A0-4057-A529-B23B7DDCA106}" destId="{260ED0C1-4BBE-450C-A447-0B14BD986886}" srcOrd="3" destOrd="0" parTransId="{6984B3D2-F403-4E8A-9C76-73855BEE0C4F}" sibTransId="{84D15F8F-E6E0-4228-9551-68507D5E149F}"/>
    <dgm:cxn modelId="{EFCCA03B-C3A1-44CD-ACA0-33FB7B10DB8C}" srcId="{6D259315-5AC6-44FF-9F5F-4ED0FF475B93}" destId="{EFA5C713-410F-4E67-8163-7B860FA750DC}" srcOrd="0" destOrd="0" parTransId="{C670B444-0AB1-4820-AE29-661F59FE4AD6}" sibTransId="{6167A922-2CCE-4328-BADA-A740405DEDEA}"/>
    <dgm:cxn modelId="{D331973E-C1AE-41B1-B1E1-F31771490576}" type="presOf" srcId="{5D5E9A01-CA84-49A4-82F6-7ED59A393D35}" destId="{8C357FDE-7BF2-48BD-A008-8D68C6808597}" srcOrd="0" destOrd="5" presId="urn:microsoft.com/office/officeart/2005/8/layout/vList5"/>
    <dgm:cxn modelId="{C8CDE14C-988E-4ABC-9FA0-681E4AD30E64}" srcId="{AFFA707A-D9A0-4057-A529-B23B7DDCA106}" destId="{292D03E9-A4CA-4186-AB5F-6CF0AA16C776}" srcOrd="1" destOrd="0" parTransId="{6080A7D0-EC3F-4D0E-8A0C-E3A722F9BF73}" sibTransId="{21494D8B-ED86-4588-BF01-C039064C75B0}"/>
    <dgm:cxn modelId="{A92BF352-53F2-4CE3-A71D-7420A3CCA742}" type="presOf" srcId="{260ED0C1-4BBE-450C-A447-0B14BD986886}" destId="{33B1C8FD-49FF-4F5B-A89B-539A4E3374DB}" srcOrd="0" destOrd="3" presId="urn:microsoft.com/office/officeart/2005/8/layout/vList5"/>
    <dgm:cxn modelId="{C1964C5C-2527-4AD2-978A-502D3EEA6CDE}" type="presOf" srcId="{D2811425-1D38-4AF3-9BDC-336E10DC9B48}" destId="{33B1C8FD-49FF-4F5B-A89B-539A4E3374DB}" srcOrd="0" destOrd="2" presId="urn:microsoft.com/office/officeart/2005/8/layout/vList5"/>
    <dgm:cxn modelId="{4F552B5E-5E89-46D0-921E-D6F5CA1DE297}" srcId="{0049E7DF-8819-447A-96EB-571F38501EAE}" destId="{6D259315-5AC6-44FF-9F5F-4ED0FF475B93}" srcOrd="0" destOrd="0" parTransId="{294636F9-A87E-4711-BB22-9413417BD65B}" sibTransId="{DD90EF9F-DCFC-4EEB-8FFB-9D8FA1042C73}"/>
    <dgm:cxn modelId="{8DBB3D7D-D913-461E-B48E-4D21CA74CB4A}" srcId="{373EB46A-3B78-408B-B3EA-F4BB4F6FE38A}" destId="{0049E7DF-8819-447A-96EB-571F38501EAE}" srcOrd="1" destOrd="0" parTransId="{8142D668-E61E-4C3F-B2FC-5E4D9B0312A0}" sibTransId="{F78E36A1-590B-40B4-85A7-AEA5DF57BC59}"/>
    <dgm:cxn modelId="{2E2C1A84-5B48-4D55-95F7-94AD2933B2F4}" srcId="{6D259315-5AC6-44FF-9F5F-4ED0FF475B93}" destId="{EF403DD6-B088-405E-8938-1401779724FD}" srcOrd="1" destOrd="0" parTransId="{C052C768-19FB-4CF4-B6A0-5146392D93B8}" sibTransId="{4D384940-3277-46EA-827D-4BBB427BD1E9}"/>
    <dgm:cxn modelId="{8EB9BE86-DADB-433D-8A57-99D27EA76B04}" type="presOf" srcId="{0049E7DF-8819-447A-96EB-571F38501EAE}" destId="{A566D79C-C5CA-46A9-91B2-44E476354AFA}" srcOrd="0" destOrd="0" presId="urn:microsoft.com/office/officeart/2005/8/layout/vList5"/>
    <dgm:cxn modelId="{4F54F187-56DD-4DE1-9D05-85C2FC251E2B}" type="presOf" srcId="{0515B096-B727-4881-8DA0-DA53DFCE2F60}" destId="{8C357FDE-7BF2-48BD-A008-8D68C6808597}" srcOrd="0" destOrd="3" presId="urn:microsoft.com/office/officeart/2005/8/layout/vList5"/>
    <dgm:cxn modelId="{155CA5AD-0ED7-43EE-A816-11FC0F1A4395}" type="presOf" srcId="{EF403DD6-B088-405E-8938-1401779724FD}" destId="{8C357FDE-7BF2-48BD-A008-8D68C6808597}" srcOrd="0" destOrd="2" presId="urn:microsoft.com/office/officeart/2005/8/layout/vList5"/>
    <dgm:cxn modelId="{DF121BAF-04B6-4EBC-A968-DB846B108318}" type="presOf" srcId="{AFFA707A-D9A0-4057-A529-B23B7DDCA106}" destId="{A2F1FB9D-593A-4DEB-B1CB-C4EB270B9126}" srcOrd="0" destOrd="0" presId="urn:microsoft.com/office/officeart/2005/8/layout/vList5"/>
    <dgm:cxn modelId="{361CDEB2-CEFC-4D8A-B419-8EC4B5302E02}" srcId="{6D259315-5AC6-44FF-9F5F-4ED0FF475B93}" destId="{46FB7B94-0F09-4359-9F79-94875299DBA5}" srcOrd="3" destOrd="0" parTransId="{FFFE413B-3584-4803-8B9B-CF6AA7711D69}" sibTransId="{6383E3C4-15B2-4E0C-8B83-F60EE09B40E1}"/>
    <dgm:cxn modelId="{7CC7C8BF-A8A9-46C5-A4B4-7FF6055DB11C}" type="presOf" srcId="{6D259315-5AC6-44FF-9F5F-4ED0FF475B93}" destId="{8C357FDE-7BF2-48BD-A008-8D68C6808597}" srcOrd="0" destOrd="0" presId="urn:microsoft.com/office/officeart/2005/8/layout/vList5"/>
    <dgm:cxn modelId="{F61BD0C1-C448-405E-8DF9-42512ED2AD95}" type="presOf" srcId="{563CE491-D8D6-41BD-B086-FF7B6B910699}" destId="{33B1C8FD-49FF-4F5B-A89B-539A4E3374DB}" srcOrd="0" destOrd="0" presId="urn:microsoft.com/office/officeart/2005/8/layout/vList5"/>
    <dgm:cxn modelId="{E6E9B9C5-8FB8-44C2-B07B-E283A5C53F07}" srcId="{373EB46A-3B78-408B-B3EA-F4BB4F6FE38A}" destId="{AFFA707A-D9A0-4057-A529-B23B7DDCA106}" srcOrd="0" destOrd="0" parTransId="{58D75D0C-3274-497E-82EA-9EE489DD606E}" sibTransId="{7F1805A5-B9EA-4725-8E68-7C4CC03A3850}"/>
    <dgm:cxn modelId="{435B94D0-4172-4BCB-9640-F3A87A48EA8B}" srcId="{AFFA707A-D9A0-4057-A529-B23B7DDCA106}" destId="{D2811425-1D38-4AF3-9BDC-336E10DC9B48}" srcOrd="2" destOrd="0" parTransId="{8A884B11-4E1B-4318-8E3B-3309D8B82742}" sibTransId="{2B354376-7473-41A7-B2EB-ECD9BDB5D22E}"/>
    <dgm:cxn modelId="{F1A678DD-7CFE-4E2F-9AD3-26D5515AC194}" type="presOf" srcId="{292D03E9-A4CA-4186-AB5F-6CF0AA16C776}" destId="{33B1C8FD-49FF-4F5B-A89B-539A4E3374DB}" srcOrd="0" destOrd="1" presId="urn:microsoft.com/office/officeart/2005/8/layout/vList5"/>
    <dgm:cxn modelId="{880E97E4-87EC-4669-B20A-A3C20104F557}" srcId="{6D259315-5AC6-44FF-9F5F-4ED0FF475B93}" destId="{5D5E9A01-CA84-49A4-82F6-7ED59A393D35}" srcOrd="4" destOrd="0" parTransId="{CF4266AC-520C-4974-B017-290EE30E1B74}" sibTransId="{8A3F30F4-3C33-4ED7-B54C-652AE20B1950}"/>
    <dgm:cxn modelId="{AE030BF3-C375-4AB2-9E5F-B1A555A82398}" type="presOf" srcId="{EFA5C713-410F-4E67-8163-7B860FA750DC}" destId="{8C357FDE-7BF2-48BD-A008-8D68C6808597}" srcOrd="0" destOrd="1" presId="urn:microsoft.com/office/officeart/2005/8/layout/vList5"/>
    <dgm:cxn modelId="{DB054CF6-A720-4CD0-AFDB-125E289DF9D6}" srcId="{AFFA707A-D9A0-4057-A529-B23B7DDCA106}" destId="{563CE491-D8D6-41BD-B086-FF7B6B910699}" srcOrd="0" destOrd="0" parTransId="{8C61B4A0-1679-411E-9E69-EF8E338D9D04}" sibTransId="{2F32D1C3-6892-430D-85EC-BAC30E8E7879}"/>
    <dgm:cxn modelId="{7FA91CF7-6F14-4611-8022-C4036B7C443F}" type="presOf" srcId="{373EB46A-3B78-408B-B3EA-F4BB4F6FE38A}" destId="{4FA8BCEE-EC37-4729-B71B-7E9548D5BFDF}" srcOrd="0" destOrd="0" presId="urn:microsoft.com/office/officeart/2005/8/layout/vList5"/>
    <dgm:cxn modelId="{E2BAEA2A-CF1A-4635-A461-BB3B1B54859E}" type="presParOf" srcId="{4FA8BCEE-EC37-4729-B71B-7E9548D5BFDF}" destId="{69577B5F-EBA6-4524-B2C6-B3E515FC3C89}" srcOrd="0" destOrd="0" presId="urn:microsoft.com/office/officeart/2005/8/layout/vList5"/>
    <dgm:cxn modelId="{8A171285-4F25-4B90-916C-05E569CFB454}" type="presParOf" srcId="{69577B5F-EBA6-4524-B2C6-B3E515FC3C89}" destId="{A2F1FB9D-593A-4DEB-B1CB-C4EB270B9126}" srcOrd="0" destOrd="0" presId="urn:microsoft.com/office/officeart/2005/8/layout/vList5"/>
    <dgm:cxn modelId="{745BE8E4-47E5-4706-8DBD-A79053D68432}" type="presParOf" srcId="{69577B5F-EBA6-4524-B2C6-B3E515FC3C89}" destId="{33B1C8FD-49FF-4F5B-A89B-539A4E3374DB}" srcOrd="1" destOrd="0" presId="urn:microsoft.com/office/officeart/2005/8/layout/vList5"/>
    <dgm:cxn modelId="{958DF6F8-8329-416A-A208-13952A6B5CF8}" type="presParOf" srcId="{4FA8BCEE-EC37-4729-B71B-7E9548D5BFDF}" destId="{80F9DA7F-0AD1-4F81-97A9-7FE42DEC35E6}" srcOrd="1" destOrd="0" presId="urn:microsoft.com/office/officeart/2005/8/layout/vList5"/>
    <dgm:cxn modelId="{C5C8EE53-38B6-43CE-A2B9-B3540C87B019}" type="presParOf" srcId="{4FA8BCEE-EC37-4729-B71B-7E9548D5BFDF}" destId="{E473026B-15BA-4625-B1AA-DAF4FFF019EB}" srcOrd="2" destOrd="0" presId="urn:microsoft.com/office/officeart/2005/8/layout/vList5"/>
    <dgm:cxn modelId="{6D5779D7-AEC2-4CD5-9A6C-D71BA6635EE4}" type="presParOf" srcId="{E473026B-15BA-4625-B1AA-DAF4FFF019EB}" destId="{A566D79C-C5CA-46A9-91B2-44E476354AFA}" srcOrd="0" destOrd="0" presId="urn:microsoft.com/office/officeart/2005/8/layout/vList5"/>
    <dgm:cxn modelId="{49CF3E93-479C-4F81-B3AF-942B73A58622}" type="presParOf" srcId="{E473026B-15BA-4625-B1AA-DAF4FFF019EB}" destId="{8C357FDE-7BF2-48BD-A008-8D68C680859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6DF454-8C3C-46D0-AA66-6C8785D1F9A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A310CD-6B58-4D4F-966C-50D008721E5F}">
      <dgm:prSet/>
      <dgm:spPr/>
      <dgm:t>
        <a:bodyPr/>
        <a:lstStyle/>
        <a:p>
          <a:r>
            <a:rPr lang="en-IN" dirty="0"/>
            <a:t>User interface to select languages.</a:t>
          </a:r>
          <a:endParaRPr lang="en-US" dirty="0"/>
        </a:p>
      </dgm:t>
    </dgm:pt>
    <dgm:pt modelId="{7EB46EDC-6B68-4653-B0D2-1465FA16E52C}" type="parTrans" cxnId="{ED11171C-9C5E-4FD6-B0E5-01A2B0ADBE48}">
      <dgm:prSet/>
      <dgm:spPr/>
      <dgm:t>
        <a:bodyPr/>
        <a:lstStyle/>
        <a:p>
          <a:endParaRPr lang="en-US"/>
        </a:p>
      </dgm:t>
    </dgm:pt>
    <dgm:pt modelId="{1425E805-A012-4D62-8465-52E7BEAC0F4B}" type="sibTrans" cxnId="{ED11171C-9C5E-4FD6-B0E5-01A2B0ADBE48}">
      <dgm:prSet/>
      <dgm:spPr/>
      <dgm:t>
        <a:bodyPr/>
        <a:lstStyle/>
        <a:p>
          <a:endParaRPr lang="en-US"/>
        </a:p>
      </dgm:t>
    </dgm:pt>
    <dgm:pt modelId="{F85280C6-73FC-4DEA-AAD8-01C48E02EE76}">
      <dgm:prSet/>
      <dgm:spPr/>
      <dgm:t>
        <a:bodyPr anchor="ctr"/>
        <a:lstStyle/>
        <a:p>
          <a:r>
            <a:rPr lang="en-IN" dirty="0"/>
            <a:t>Selecting FROM and TO languages from available 220 languages.</a:t>
          </a:r>
          <a:endParaRPr lang="en-US" dirty="0"/>
        </a:p>
      </dgm:t>
    </dgm:pt>
    <dgm:pt modelId="{FCC0DB09-ADB4-48AB-82D5-D132E3CDB6C4}" type="parTrans" cxnId="{8D9B19D1-2F98-4908-B2A8-4E9B38911E72}">
      <dgm:prSet/>
      <dgm:spPr/>
      <dgm:t>
        <a:bodyPr/>
        <a:lstStyle/>
        <a:p>
          <a:endParaRPr lang="en-US"/>
        </a:p>
      </dgm:t>
    </dgm:pt>
    <dgm:pt modelId="{97329B66-05A5-49C4-9B82-DE8CDAABC907}" type="sibTrans" cxnId="{8D9B19D1-2F98-4908-B2A8-4E9B38911E72}">
      <dgm:prSet/>
      <dgm:spPr/>
      <dgm:t>
        <a:bodyPr/>
        <a:lstStyle/>
        <a:p>
          <a:endParaRPr lang="en-US"/>
        </a:p>
      </dgm:t>
    </dgm:pt>
    <dgm:pt modelId="{9CABB63D-2CB9-4A66-8339-998C5EF2E625}">
      <dgm:prSet/>
      <dgm:spPr/>
      <dgm:t>
        <a:bodyPr/>
        <a:lstStyle/>
        <a:p>
          <a:r>
            <a:rPr lang="en-IN" dirty="0"/>
            <a:t>Translating given input speech to desired language.</a:t>
          </a:r>
          <a:endParaRPr lang="en-US" dirty="0"/>
        </a:p>
      </dgm:t>
    </dgm:pt>
    <dgm:pt modelId="{E8696E58-1B6A-43AC-8121-EF318EBEEB0D}" type="parTrans" cxnId="{EED92CB6-52F5-4760-9E2A-FA64908DF9C4}">
      <dgm:prSet/>
      <dgm:spPr/>
      <dgm:t>
        <a:bodyPr/>
        <a:lstStyle/>
        <a:p>
          <a:endParaRPr lang="en-US"/>
        </a:p>
      </dgm:t>
    </dgm:pt>
    <dgm:pt modelId="{5DA2351D-C149-4C48-AA48-18C23E9839EF}" type="sibTrans" cxnId="{EED92CB6-52F5-4760-9E2A-FA64908DF9C4}">
      <dgm:prSet/>
      <dgm:spPr/>
      <dgm:t>
        <a:bodyPr/>
        <a:lstStyle/>
        <a:p>
          <a:endParaRPr lang="en-US"/>
        </a:p>
      </dgm:t>
    </dgm:pt>
    <dgm:pt modelId="{506AA7B2-AFB0-4DB9-994E-A46CFFA060D9}">
      <dgm:prSet/>
      <dgm:spPr/>
      <dgm:t>
        <a:bodyPr anchor="ctr"/>
        <a:lstStyle/>
        <a:p>
          <a:r>
            <a:rPr lang="en-US" dirty="0"/>
            <a:t>Converting speech to text.</a:t>
          </a:r>
        </a:p>
      </dgm:t>
    </dgm:pt>
    <dgm:pt modelId="{E41F5AC8-A2C5-4CA2-9CDB-90A37B59C9EC}" type="parTrans" cxnId="{5A2B801F-AC75-4DC1-8214-71B0FB8B120B}">
      <dgm:prSet/>
      <dgm:spPr/>
      <dgm:t>
        <a:bodyPr/>
        <a:lstStyle/>
        <a:p>
          <a:endParaRPr lang="en-US"/>
        </a:p>
      </dgm:t>
    </dgm:pt>
    <dgm:pt modelId="{60AFC0C4-EA71-483E-9D1B-28794B488915}" type="sibTrans" cxnId="{5A2B801F-AC75-4DC1-8214-71B0FB8B120B}">
      <dgm:prSet/>
      <dgm:spPr/>
      <dgm:t>
        <a:bodyPr/>
        <a:lstStyle/>
        <a:p>
          <a:endParaRPr lang="en-US"/>
        </a:p>
      </dgm:t>
    </dgm:pt>
    <dgm:pt modelId="{231E5E92-E24B-40B2-AE18-23DC1A432E5C}">
      <dgm:prSet/>
      <dgm:spPr/>
      <dgm:t>
        <a:bodyPr/>
        <a:lstStyle/>
        <a:p>
          <a:r>
            <a:rPr lang="en-IN" dirty="0"/>
            <a:t>Giving output of converted speech.</a:t>
          </a:r>
          <a:endParaRPr lang="en-US" dirty="0"/>
        </a:p>
      </dgm:t>
    </dgm:pt>
    <dgm:pt modelId="{66F7684D-EB9A-44A3-A8BF-4624D5ED696C}" type="parTrans" cxnId="{0EB99BC8-0A9C-47EE-8AD9-D73933595835}">
      <dgm:prSet/>
      <dgm:spPr/>
      <dgm:t>
        <a:bodyPr/>
        <a:lstStyle/>
        <a:p>
          <a:endParaRPr lang="en-US"/>
        </a:p>
      </dgm:t>
    </dgm:pt>
    <dgm:pt modelId="{A0498C80-C7B9-4BFD-B7BB-24897B8FFE52}" type="sibTrans" cxnId="{0EB99BC8-0A9C-47EE-8AD9-D73933595835}">
      <dgm:prSet/>
      <dgm:spPr/>
      <dgm:t>
        <a:bodyPr/>
        <a:lstStyle/>
        <a:p>
          <a:endParaRPr lang="en-US"/>
        </a:p>
      </dgm:t>
    </dgm:pt>
    <dgm:pt modelId="{539BE665-E4A1-4B1C-A8F6-F25BD2A8ECD9}">
      <dgm:prSet/>
      <dgm:spPr/>
      <dgm:t>
        <a:bodyPr anchor="ctr"/>
        <a:lstStyle/>
        <a:p>
          <a:r>
            <a:rPr lang="en-US" dirty="0"/>
            <a:t>Printing the converted speech</a:t>
          </a:r>
        </a:p>
      </dgm:t>
    </dgm:pt>
    <dgm:pt modelId="{0AE055AE-E853-4F10-B2A1-3B180B639699}" type="parTrans" cxnId="{7D82E9B3-7599-4798-921C-069CE3D4C038}">
      <dgm:prSet/>
      <dgm:spPr/>
      <dgm:t>
        <a:bodyPr/>
        <a:lstStyle/>
        <a:p>
          <a:endParaRPr lang="en-US"/>
        </a:p>
      </dgm:t>
    </dgm:pt>
    <dgm:pt modelId="{FA0DF0FC-5943-4EF9-A1E7-DD0604EF5ADD}" type="sibTrans" cxnId="{7D82E9B3-7599-4798-921C-069CE3D4C038}">
      <dgm:prSet/>
      <dgm:spPr/>
      <dgm:t>
        <a:bodyPr/>
        <a:lstStyle/>
        <a:p>
          <a:endParaRPr lang="en-US"/>
        </a:p>
      </dgm:t>
    </dgm:pt>
    <dgm:pt modelId="{FEC23F75-A478-418E-9BCA-CCC77DCA6A93}">
      <dgm:prSet/>
      <dgm:spPr/>
      <dgm:t>
        <a:bodyPr anchor="ctr"/>
        <a:lstStyle/>
        <a:p>
          <a:r>
            <a:rPr lang="en-US" dirty="0"/>
            <a:t>Converting text to speech and saving to the system.</a:t>
          </a:r>
        </a:p>
      </dgm:t>
    </dgm:pt>
    <dgm:pt modelId="{B3D4F011-2B03-4914-9AF3-014FD809EBD3}" type="parTrans" cxnId="{DB26D7CD-F861-4DAD-B9AA-25CD19F0976E}">
      <dgm:prSet/>
      <dgm:spPr/>
      <dgm:t>
        <a:bodyPr/>
        <a:lstStyle/>
        <a:p>
          <a:endParaRPr lang="en-US"/>
        </a:p>
      </dgm:t>
    </dgm:pt>
    <dgm:pt modelId="{57FC544E-F35B-4D86-A470-91461EB229BF}" type="sibTrans" cxnId="{DB26D7CD-F861-4DAD-B9AA-25CD19F0976E}">
      <dgm:prSet/>
      <dgm:spPr/>
      <dgm:t>
        <a:bodyPr/>
        <a:lstStyle/>
        <a:p>
          <a:endParaRPr lang="en-US"/>
        </a:p>
      </dgm:t>
    </dgm:pt>
    <dgm:pt modelId="{BCF0FB85-5F9E-402D-B3CF-19E66CC6782A}">
      <dgm:prSet/>
      <dgm:spPr/>
      <dgm:t>
        <a:bodyPr anchor="ctr"/>
        <a:lstStyle/>
        <a:p>
          <a:r>
            <a:rPr lang="en-US" dirty="0"/>
            <a:t>Playing the saved output.</a:t>
          </a:r>
        </a:p>
      </dgm:t>
    </dgm:pt>
    <dgm:pt modelId="{4F40EA4A-EB21-4C7C-B3D4-7BD66850B02D}" type="parTrans" cxnId="{8C70F39F-BB89-47CF-9291-3FC149095F8E}">
      <dgm:prSet/>
      <dgm:spPr/>
      <dgm:t>
        <a:bodyPr/>
        <a:lstStyle/>
        <a:p>
          <a:endParaRPr lang="en-US"/>
        </a:p>
      </dgm:t>
    </dgm:pt>
    <dgm:pt modelId="{950C91F3-A76F-4DC1-BC6F-EAA31E0CE8A0}" type="sibTrans" cxnId="{8C70F39F-BB89-47CF-9291-3FC149095F8E}">
      <dgm:prSet/>
      <dgm:spPr/>
      <dgm:t>
        <a:bodyPr/>
        <a:lstStyle/>
        <a:p>
          <a:endParaRPr lang="en-US"/>
        </a:p>
      </dgm:t>
    </dgm:pt>
    <dgm:pt modelId="{467FB85A-1F97-4F28-812C-4A584E7AF2A5}">
      <dgm:prSet/>
      <dgm:spPr/>
      <dgm:t>
        <a:bodyPr anchor="ctr"/>
        <a:lstStyle/>
        <a:p>
          <a:r>
            <a:rPr lang="en-US" dirty="0"/>
            <a:t>Translating from given language to desired language.</a:t>
          </a:r>
        </a:p>
      </dgm:t>
    </dgm:pt>
    <dgm:pt modelId="{A0E60E99-C785-43B8-9A98-8E6CD82EC6B3}" type="sibTrans" cxnId="{E80EC5C2-55A4-4FC6-895F-35A2D1CBE04B}">
      <dgm:prSet/>
      <dgm:spPr/>
      <dgm:t>
        <a:bodyPr/>
        <a:lstStyle/>
        <a:p>
          <a:endParaRPr lang="en-US"/>
        </a:p>
      </dgm:t>
    </dgm:pt>
    <dgm:pt modelId="{8E54A046-F90D-49A1-9330-9C8DD5C16453}" type="parTrans" cxnId="{E80EC5C2-55A4-4FC6-895F-35A2D1CBE04B}">
      <dgm:prSet/>
      <dgm:spPr/>
      <dgm:t>
        <a:bodyPr/>
        <a:lstStyle/>
        <a:p>
          <a:endParaRPr lang="en-US"/>
        </a:p>
      </dgm:t>
    </dgm:pt>
    <dgm:pt modelId="{974A79C9-898F-4DCD-81E3-8DB791FAF35F}" type="pres">
      <dgm:prSet presAssocID="{FD6DF454-8C3C-46D0-AA66-6C8785D1F9A1}" presName="linear" presStyleCnt="0">
        <dgm:presLayoutVars>
          <dgm:animLvl val="lvl"/>
          <dgm:resizeHandles val="exact"/>
        </dgm:presLayoutVars>
      </dgm:prSet>
      <dgm:spPr/>
    </dgm:pt>
    <dgm:pt modelId="{C8DFC0DF-4A40-41C0-A87D-84891A42B935}" type="pres">
      <dgm:prSet presAssocID="{C8A310CD-6B58-4D4F-966C-50D008721E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A38DE9-242C-42D6-BC12-AE63B6645FD7}" type="pres">
      <dgm:prSet presAssocID="{C8A310CD-6B58-4D4F-966C-50D008721E5F}" presName="childText" presStyleLbl="revTx" presStyleIdx="0" presStyleCnt="3" custScaleY="143988">
        <dgm:presLayoutVars>
          <dgm:bulletEnabled val="1"/>
        </dgm:presLayoutVars>
      </dgm:prSet>
      <dgm:spPr/>
    </dgm:pt>
    <dgm:pt modelId="{52EFC968-3F1C-408F-BE45-42E1346339B9}" type="pres">
      <dgm:prSet presAssocID="{9CABB63D-2CB9-4A66-8339-998C5EF2E6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7FE983D-AE9C-4932-8F17-3B335BB144BF}" type="pres">
      <dgm:prSet presAssocID="{9CABB63D-2CB9-4A66-8339-998C5EF2E625}" presName="childText" presStyleLbl="revTx" presStyleIdx="1" presStyleCnt="3" custScaleY="143102">
        <dgm:presLayoutVars>
          <dgm:bulletEnabled val="1"/>
        </dgm:presLayoutVars>
      </dgm:prSet>
      <dgm:spPr/>
    </dgm:pt>
    <dgm:pt modelId="{B4AA4C19-7FEF-495E-8545-045598ADDE21}" type="pres">
      <dgm:prSet presAssocID="{231E5E92-E24B-40B2-AE18-23DC1A432E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E1B3C73-7924-43CB-B921-3548B29E44EE}" type="pres">
      <dgm:prSet presAssocID="{231E5E92-E24B-40B2-AE18-23DC1A432E5C}" presName="childText" presStyleLbl="revTx" presStyleIdx="2" presStyleCnt="3" custScaleY="135655">
        <dgm:presLayoutVars>
          <dgm:bulletEnabled val="1"/>
        </dgm:presLayoutVars>
      </dgm:prSet>
      <dgm:spPr/>
    </dgm:pt>
  </dgm:ptLst>
  <dgm:cxnLst>
    <dgm:cxn modelId="{ED11171C-9C5E-4FD6-B0E5-01A2B0ADBE48}" srcId="{FD6DF454-8C3C-46D0-AA66-6C8785D1F9A1}" destId="{C8A310CD-6B58-4D4F-966C-50D008721E5F}" srcOrd="0" destOrd="0" parTransId="{7EB46EDC-6B68-4653-B0D2-1465FA16E52C}" sibTransId="{1425E805-A012-4D62-8465-52E7BEAC0F4B}"/>
    <dgm:cxn modelId="{5A2B801F-AC75-4DC1-8214-71B0FB8B120B}" srcId="{9CABB63D-2CB9-4A66-8339-998C5EF2E625}" destId="{506AA7B2-AFB0-4DB9-994E-A46CFFA060D9}" srcOrd="0" destOrd="0" parTransId="{E41F5AC8-A2C5-4CA2-9CDB-90A37B59C9EC}" sibTransId="{60AFC0C4-EA71-483E-9D1B-28794B488915}"/>
    <dgm:cxn modelId="{FD5E4F26-BE18-41F2-B207-06861121FF85}" type="presOf" srcId="{9CABB63D-2CB9-4A66-8339-998C5EF2E625}" destId="{52EFC968-3F1C-408F-BE45-42E1346339B9}" srcOrd="0" destOrd="0" presId="urn:microsoft.com/office/officeart/2005/8/layout/vList2"/>
    <dgm:cxn modelId="{60BDDC2F-C665-4F56-A3DF-5577622220B0}" type="presOf" srcId="{F85280C6-73FC-4DEA-AAD8-01C48E02EE76}" destId="{2AA38DE9-242C-42D6-BC12-AE63B6645FD7}" srcOrd="0" destOrd="0" presId="urn:microsoft.com/office/officeart/2005/8/layout/vList2"/>
    <dgm:cxn modelId="{98C70E39-588D-4D8F-9DBD-029095B28A81}" type="presOf" srcId="{BCF0FB85-5F9E-402D-B3CF-19E66CC6782A}" destId="{7E1B3C73-7924-43CB-B921-3548B29E44EE}" srcOrd="0" destOrd="1" presId="urn:microsoft.com/office/officeart/2005/8/layout/vList2"/>
    <dgm:cxn modelId="{AA9AE36E-91C6-4E06-A1F5-835D2CA28CE7}" type="presOf" srcId="{FEC23F75-A478-418E-9BCA-CCC77DCA6A93}" destId="{E7FE983D-AE9C-4932-8F17-3B335BB144BF}" srcOrd="0" destOrd="2" presId="urn:microsoft.com/office/officeart/2005/8/layout/vList2"/>
    <dgm:cxn modelId="{F221D181-9747-421F-A4AC-02D2BADA29B0}" type="presOf" srcId="{C8A310CD-6B58-4D4F-966C-50D008721E5F}" destId="{C8DFC0DF-4A40-41C0-A87D-84891A42B935}" srcOrd="0" destOrd="0" presId="urn:microsoft.com/office/officeart/2005/8/layout/vList2"/>
    <dgm:cxn modelId="{532BF982-6A86-4FF8-AE31-CAAD3325B1EA}" type="presOf" srcId="{FD6DF454-8C3C-46D0-AA66-6C8785D1F9A1}" destId="{974A79C9-898F-4DCD-81E3-8DB791FAF35F}" srcOrd="0" destOrd="0" presId="urn:microsoft.com/office/officeart/2005/8/layout/vList2"/>
    <dgm:cxn modelId="{6B33E398-C9FB-4D82-87D6-2793DDB39B39}" type="presOf" srcId="{539BE665-E4A1-4B1C-A8F6-F25BD2A8ECD9}" destId="{7E1B3C73-7924-43CB-B921-3548B29E44EE}" srcOrd="0" destOrd="0" presId="urn:microsoft.com/office/officeart/2005/8/layout/vList2"/>
    <dgm:cxn modelId="{8C70F39F-BB89-47CF-9291-3FC149095F8E}" srcId="{231E5E92-E24B-40B2-AE18-23DC1A432E5C}" destId="{BCF0FB85-5F9E-402D-B3CF-19E66CC6782A}" srcOrd="1" destOrd="0" parTransId="{4F40EA4A-EB21-4C7C-B3D4-7BD66850B02D}" sibTransId="{950C91F3-A76F-4DC1-BC6F-EAA31E0CE8A0}"/>
    <dgm:cxn modelId="{7D82E9B3-7599-4798-921C-069CE3D4C038}" srcId="{231E5E92-E24B-40B2-AE18-23DC1A432E5C}" destId="{539BE665-E4A1-4B1C-A8F6-F25BD2A8ECD9}" srcOrd="0" destOrd="0" parTransId="{0AE055AE-E853-4F10-B2A1-3B180B639699}" sibTransId="{FA0DF0FC-5943-4EF9-A1E7-DD0604EF5ADD}"/>
    <dgm:cxn modelId="{EED92CB6-52F5-4760-9E2A-FA64908DF9C4}" srcId="{FD6DF454-8C3C-46D0-AA66-6C8785D1F9A1}" destId="{9CABB63D-2CB9-4A66-8339-998C5EF2E625}" srcOrd="1" destOrd="0" parTransId="{E8696E58-1B6A-43AC-8121-EF318EBEEB0D}" sibTransId="{5DA2351D-C149-4C48-AA48-18C23E9839EF}"/>
    <dgm:cxn modelId="{E80EC5C2-55A4-4FC6-895F-35A2D1CBE04B}" srcId="{9CABB63D-2CB9-4A66-8339-998C5EF2E625}" destId="{467FB85A-1F97-4F28-812C-4A584E7AF2A5}" srcOrd="1" destOrd="0" parTransId="{8E54A046-F90D-49A1-9330-9C8DD5C16453}" sibTransId="{A0E60E99-C785-43B8-9A98-8E6CD82EC6B3}"/>
    <dgm:cxn modelId="{34D1FBC2-0291-4327-B95B-B45333EEF815}" type="presOf" srcId="{231E5E92-E24B-40B2-AE18-23DC1A432E5C}" destId="{B4AA4C19-7FEF-495E-8545-045598ADDE21}" srcOrd="0" destOrd="0" presId="urn:microsoft.com/office/officeart/2005/8/layout/vList2"/>
    <dgm:cxn modelId="{0EB99BC8-0A9C-47EE-8AD9-D73933595835}" srcId="{FD6DF454-8C3C-46D0-AA66-6C8785D1F9A1}" destId="{231E5E92-E24B-40B2-AE18-23DC1A432E5C}" srcOrd="2" destOrd="0" parTransId="{66F7684D-EB9A-44A3-A8BF-4624D5ED696C}" sibTransId="{A0498C80-C7B9-4BFD-B7BB-24897B8FFE52}"/>
    <dgm:cxn modelId="{DB26D7CD-F861-4DAD-B9AA-25CD19F0976E}" srcId="{9CABB63D-2CB9-4A66-8339-998C5EF2E625}" destId="{FEC23F75-A478-418E-9BCA-CCC77DCA6A93}" srcOrd="2" destOrd="0" parTransId="{B3D4F011-2B03-4914-9AF3-014FD809EBD3}" sibTransId="{57FC544E-F35B-4D86-A470-91461EB229BF}"/>
    <dgm:cxn modelId="{8D9B19D1-2F98-4908-B2A8-4E9B38911E72}" srcId="{C8A310CD-6B58-4D4F-966C-50D008721E5F}" destId="{F85280C6-73FC-4DEA-AAD8-01C48E02EE76}" srcOrd="0" destOrd="0" parTransId="{FCC0DB09-ADB4-48AB-82D5-D132E3CDB6C4}" sibTransId="{97329B66-05A5-49C4-9B82-DE8CDAABC907}"/>
    <dgm:cxn modelId="{9B74E8D9-B979-4F74-A511-3425BFA711EE}" type="presOf" srcId="{467FB85A-1F97-4F28-812C-4A584E7AF2A5}" destId="{E7FE983D-AE9C-4932-8F17-3B335BB144BF}" srcOrd="0" destOrd="1" presId="urn:microsoft.com/office/officeart/2005/8/layout/vList2"/>
    <dgm:cxn modelId="{488E7DDE-9702-4796-8172-B8D8EDD5254D}" type="presOf" srcId="{506AA7B2-AFB0-4DB9-994E-A46CFFA060D9}" destId="{E7FE983D-AE9C-4932-8F17-3B335BB144BF}" srcOrd="0" destOrd="0" presId="urn:microsoft.com/office/officeart/2005/8/layout/vList2"/>
    <dgm:cxn modelId="{04A8D6B9-0CB2-4585-9B6C-7207F6D598C5}" type="presParOf" srcId="{974A79C9-898F-4DCD-81E3-8DB791FAF35F}" destId="{C8DFC0DF-4A40-41C0-A87D-84891A42B935}" srcOrd="0" destOrd="0" presId="urn:microsoft.com/office/officeart/2005/8/layout/vList2"/>
    <dgm:cxn modelId="{B8E825E3-B9F4-45FC-AD10-EA3BEE7D2A37}" type="presParOf" srcId="{974A79C9-898F-4DCD-81E3-8DB791FAF35F}" destId="{2AA38DE9-242C-42D6-BC12-AE63B6645FD7}" srcOrd="1" destOrd="0" presId="urn:microsoft.com/office/officeart/2005/8/layout/vList2"/>
    <dgm:cxn modelId="{FD09FE19-33BF-48E7-9182-C6CF7AFFDBB5}" type="presParOf" srcId="{974A79C9-898F-4DCD-81E3-8DB791FAF35F}" destId="{52EFC968-3F1C-408F-BE45-42E1346339B9}" srcOrd="2" destOrd="0" presId="urn:microsoft.com/office/officeart/2005/8/layout/vList2"/>
    <dgm:cxn modelId="{613ADD1E-022D-487B-BF04-769449CC895C}" type="presParOf" srcId="{974A79C9-898F-4DCD-81E3-8DB791FAF35F}" destId="{E7FE983D-AE9C-4932-8F17-3B335BB144BF}" srcOrd="3" destOrd="0" presId="urn:microsoft.com/office/officeart/2005/8/layout/vList2"/>
    <dgm:cxn modelId="{3AB64A97-68A6-4077-9D00-AD506821BDD9}" type="presParOf" srcId="{974A79C9-898F-4DCD-81E3-8DB791FAF35F}" destId="{B4AA4C19-7FEF-495E-8545-045598ADDE21}" srcOrd="4" destOrd="0" presId="urn:microsoft.com/office/officeart/2005/8/layout/vList2"/>
    <dgm:cxn modelId="{A41B4491-610A-4EAC-AC4D-64700BC8D6A5}" type="presParOf" srcId="{974A79C9-898F-4DCD-81E3-8DB791FAF35F}" destId="{7E1B3C73-7924-43CB-B921-3548B29E44E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3DF18F-9E78-41A1-9F8A-74C70100C3F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9672C1-FC09-46F0-80EB-10B19FB00E1E}">
      <dgm:prSet/>
      <dgm:spPr/>
      <dgm:t>
        <a:bodyPr/>
        <a:lstStyle/>
        <a:p>
          <a:r>
            <a:rPr lang="en-US" dirty="0"/>
            <a:t>Advantages</a:t>
          </a:r>
        </a:p>
      </dgm:t>
    </dgm:pt>
    <dgm:pt modelId="{1FCDBA73-20F1-4788-9BE8-9D38107F3AEF}" type="parTrans" cxnId="{2AC0EDA0-C22E-43B5-9B27-FCC02F54AF99}">
      <dgm:prSet/>
      <dgm:spPr/>
      <dgm:t>
        <a:bodyPr/>
        <a:lstStyle/>
        <a:p>
          <a:endParaRPr lang="en-US"/>
        </a:p>
      </dgm:t>
    </dgm:pt>
    <dgm:pt modelId="{F0647554-DAC4-44A1-917F-0FB815254725}" type="sibTrans" cxnId="{2AC0EDA0-C22E-43B5-9B27-FCC02F54AF99}">
      <dgm:prSet/>
      <dgm:spPr/>
      <dgm:t>
        <a:bodyPr/>
        <a:lstStyle/>
        <a:p>
          <a:endParaRPr lang="en-US"/>
        </a:p>
      </dgm:t>
    </dgm:pt>
    <dgm:pt modelId="{7C944383-B605-47AF-8F2B-51C478CA3A5B}">
      <dgm:prSet/>
      <dgm:spPr/>
      <dgm:t>
        <a:bodyPr/>
        <a:lstStyle/>
        <a:p>
          <a:r>
            <a:rPr lang="en-US"/>
            <a:t>As it uses an online database, it is regularly updated with latest grammar rules and pronunciations and the translation done is appropriate.</a:t>
          </a:r>
        </a:p>
      </dgm:t>
    </dgm:pt>
    <dgm:pt modelId="{D3F05A00-4B89-4C3E-8C1B-6FE9BD94CB73}" type="parTrans" cxnId="{D98A5B69-90F1-4C7B-A81E-EF11404CC3EC}">
      <dgm:prSet/>
      <dgm:spPr/>
      <dgm:t>
        <a:bodyPr/>
        <a:lstStyle/>
        <a:p>
          <a:endParaRPr lang="en-US"/>
        </a:p>
      </dgm:t>
    </dgm:pt>
    <dgm:pt modelId="{3EA96983-BFCD-48BC-BAA8-77DFEC11A5DA}" type="sibTrans" cxnId="{D98A5B69-90F1-4C7B-A81E-EF11404CC3EC}">
      <dgm:prSet/>
      <dgm:spPr/>
      <dgm:t>
        <a:bodyPr/>
        <a:lstStyle/>
        <a:p>
          <a:endParaRPr lang="en-US"/>
        </a:p>
      </dgm:t>
    </dgm:pt>
    <dgm:pt modelId="{C931FA71-5E94-4886-8D15-118A25DCF2D1}">
      <dgm:prSet/>
      <dgm:spPr/>
      <dgm:t>
        <a:bodyPr/>
        <a:lstStyle/>
        <a:p>
          <a:r>
            <a:rPr lang="en-US"/>
            <a:t>Occupies less storage on physical device as the script is run using internet on the respected servers.</a:t>
          </a:r>
        </a:p>
      </dgm:t>
    </dgm:pt>
    <dgm:pt modelId="{3F203303-5C0F-4145-8AF0-AFF80B10AE9C}" type="parTrans" cxnId="{526B0BCD-DE42-4F0B-BFAD-43376F715C3F}">
      <dgm:prSet/>
      <dgm:spPr/>
      <dgm:t>
        <a:bodyPr/>
        <a:lstStyle/>
        <a:p>
          <a:endParaRPr lang="en-US"/>
        </a:p>
      </dgm:t>
    </dgm:pt>
    <dgm:pt modelId="{180E1E41-80CA-426B-AA77-A5BC2D2A2585}" type="sibTrans" cxnId="{526B0BCD-DE42-4F0B-BFAD-43376F715C3F}">
      <dgm:prSet/>
      <dgm:spPr/>
      <dgm:t>
        <a:bodyPr/>
        <a:lstStyle/>
        <a:p>
          <a:endParaRPr lang="en-US"/>
        </a:p>
      </dgm:t>
    </dgm:pt>
    <dgm:pt modelId="{33040DC9-6E62-4ABB-BF33-CA54F597A44A}">
      <dgm:prSet/>
      <dgm:spPr/>
      <dgm:t>
        <a:bodyPr/>
        <a:lstStyle/>
        <a:p>
          <a:r>
            <a:rPr lang="en-US" dirty="0"/>
            <a:t>Disadvantages</a:t>
          </a:r>
        </a:p>
      </dgm:t>
    </dgm:pt>
    <dgm:pt modelId="{EBF6CA21-0493-4B5A-A3C0-DDDAD446112B}" type="parTrans" cxnId="{C168D168-37C8-4517-B310-0349BC3A52AD}">
      <dgm:prSet/>
      <dgm:spPr/>
      <dgm:t>
        <a:bodyPr/>
        <a:lstStyle/>
        <a:p>
          <a:endParaRPr lang="en-US"/>
        </a:p>
      </dgm:t>
    </dgm:pt>
    <dgm:pt modelId="{05A6C668-EB65-45CF-BB33-AAE77408834E}" type="sibTrans" cxnId="{C168D168-37C8-4517-B310-0349BC3A52AD}">
      <dgm:prSet/>
      <dgm:spPr/>
      <dgm:t>
        <a:bodyPr/>
        <a:lstStyle/>
        <a:p>
          <a:endParaRPr lang="en-US"/>
        </a:p>
      </dgm:t>
    </dgm:pt>
    <dgm:pt modelId="{E7B404E2-F538-4B84-8D93-56FBD3333C8A}">
      <dgm:prSet/>
      <dgm:spPr/>
      <dgm:t>
        <a:bodyPr/>
        <a:lstStyle/>
        <a:p>
          <a:r>
            <a:rPr lang="en-US"/>
            <a:t>Works only when internet is active as it uses online database for accessing language details.</a:t>
          </a:r>
        </a:p>
      </dgm:t>
    </dgm:pt>
    <dgm:pt modelId="{34032E14-A852-4F26-982B-C3497500AEC7}" type="parTrans" cxnId="{DD2F67F1-95F2-4D41-8974-ACA73844BF6D}">
      <dgm:prSet/>
      <dgm:spPr/>
      <dgm:t>
        <a:bodyPr/>
        <a:lstStyle/>
        <a:p>
          <a:endParaRPr lang="en-US"/>
        </a:p>
      </dgm:t>
    </dgm:pt>
    <dgm:pt modelId="{86F07AA2-6CDF-4BA0-B057-979B60FD9D71}" type="sibTrans" cxnId="{DD2F67F1-95F2-4D41-8974-ACA73844BF6D}">
      <dgm:prSet/>
      <dgm:spPr/>
      <dgm:t>
        <a:bodyPr/>
        <a:lstStyle/>
        <a:p>
          <a:endParaRPr lang="en-US"/>
        </a:p>
      </dgm:t>
    </dgm:pt>
    <dgm:pt modelId="{61E19B77-F638-4B48-84E6-D5386A4F7C7F}">
      <dgm:prSet/>
      <dgm:spPr/>
      <dgm:t>
        <a:bodyPr/>
        <a:lstStyle/>
        <a:p>
          <a:r>
            <a:rPr lang="en-US"/>
            <a:t>Requires High speed internet connection and a favorable environment for perfect translation.</a:t>
          </a:r>
        </a:p>
      </dgm:t>
    </dgm:pt>
    <dgm:pt modelId="{1EAC51D3-43D9-4E0B-9C6B-420F9EC77637}" type="parTrans" cxnId="{552844F8-47B0-49AD-85C9-887698362DC2}">
      <dgm:prSet/>
      <dgm:spPr/>
      <dgm:t>
        <a:bodyPr/>
        <a:lstStyle/>
        <a:p>
          <a:endParaRPr lang="en-US"/>
        </a:p>
      </dgm:t>
    </dgm:pt>
    <dgm:pt modelId="{A9702F55-D930-4A4A-A162-3F1BF4AA21E6}" type="sibTrans" cxnId="{552844F8-47B0-49AD-85C9-887698362DC2}">
      <dgm:prSet/>
      <dgm:spPr/>
      <dgm:t>
        <a:bodyPr/>
        <a:lstStyle/>
        <a:p>
          <a:endParaRPr lang="en-US"/>
        </a:p>
      </dgm:t>
    </dgm:pt>
    <dgm:pt modelId="{C1008739-F9FF-464A-AC60-4AB455B8767D}" type="pres">
      <dgm:prSet presAssocID="{343DF18F-9E78-41A1-9F8A-74C70100C3FE}" presName="Name0" presStyleCnt="0">
        <dgm:presLayoutVars>
          <dgm:dir/>
          <dgm:animLvl val="lvl"/>
          <dgm:resizeHandles val="exact"/>
        </dgm:presLayoutVars>
      </dgm:prSet>
      <dgm:spPr/>
    </dgm:pt>
    <dgm:pt modelId="{B90D7388-5957-462A-8E70-63FA88F933D0}" type="pres">
      <dgm:prSet presAssocID="{689672C1-FC09-46F0-80EB-10B19FB00E1E}" presName="composite" presStyleCnt="0"/>
      <dgm:spPr/>
    </dgm:pt>
    <dgm:pt modelId="{EFDBE986-9341-4E31-92FB-B8E47807A4F2}" type="pres">
      <dgm:prSet presAssocID="{689672C1-FC09-46F0-80EB-10B19FB00E1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3234292-3403-413E-9251-55B69A657392}" type="pres">
      <dgm:prSet presAssocID="{689672C1-FC09-46F0-80EB-10B19FB00E1E}" presName="desTx" presStyleLbl="alignAccFollowNode1" presStyleIdx="0" presStyleCnt="2">
        <dgm:presLayoutVars>
          <dgm:bulletEnabled val="1"/>
        </dgm:presLayoutVars>
      </dgm:prSet>
      <dgm:spPr/>
    </dgm:pt>
    <dgm:pt modelId="{4BF67ED9-3F94-4DEE-9AC7-795CAD5058B3}" type="pres">
      <dgm:prSet presAssocID="{F0647554-DAC4-44A1-917F-0FB815254725}" presName="space" presStyleCnt="0"/>
      <dgm:spPr/>
    </dgm:pt>
    <dgm:pt modelId="{8A19A5EE-F44A-4364-8A44-26153CFC5E04}" type="pres">
      <dgm:prSet presAssocID="{33040DC9-6E62-4ABB-BF33-CA54F597A44A}" presName="composite" presStyleCnt="0"/>
      <dgm:spPr/>
    </dgm:pt>
    <dgm:pt modelId="{F4A85755-6B3B-4583-858C-1710A3909AEB}" type="pres">
      <dgm:prSet presAssocID="{33040DC9-6E62-4ABB-BF33-CA54F597A44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5BE471E-9B6A-43D7-B5BD-E5A61ADA928A}" type="pres">
      <dgm:prSet presAssocID="{33040DC9-6E62-4ABB-BF33-CA54F597A44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E55412C-9524-474C-8A5B-84DA8C8AC66E}" type="presOf" srcId="{61E19B77-F638-4B48-84E6-D5386A4F7C7F}" destId="{45BE471E-9B6A-43D7-B5BD-E5A61ADA928A}" srcOrd="0" destOrd="1" presId="urn:microsoft.com/office/officeart/2005/8/layout/hList1"/>
    <dgm:cxn modelId="{773B8B3C-F43E-4347-BF42-5EB4B1EF738B}" type="presOf" srcId="{343DF18F-9E78-41A1-9F8A-74C70100C3FE}" destId="{C1008739-F9FF-464A-AC60-4AB455B8767D}" srcOrd="0" destOrd="0" presId="urn:microsoft.com/office/officeart/2005/8/layout/hList1"/>
    <dgm:cxn modelId="{272C5864-8FC8-4353-AD7A-82B93BF8F309}" type="presOf" srcId="{689672C1-FC09-46F0-80EB-10B19FB00E1E}" destId="{EFDBE986-9341-4E31-92FB-B8E47807A4F2}" srcOrd="0" destOrd="0" presId="urn:microsoft.com/office/officeart/2005/8/layout/hList1"/>
    <dgm:cxn modelId="{C168D168-37C8-4517-B310-0349BC3A52AD}" srcId="{343DF18F-9E78-41A1-9F8A-74C70100C3FE}" destId="{33040DC9-6E62-4ABB-BF33-CA54F597A44A}" srcOrd="1" destOrd="0" parTransId="{EBF6CA21-0493-4B5A-A3C0-DDDAD446112B}" sibTransId="{05A6C668-EB65-45CF-BB33-AAE77408834E}"/>
    <dgm:cxn modelId="{D98A5B69-90F1-4C7B-A81E-EF11404CC3EC}" srcId="{689672C1-FC09-46F0-80EB-10B19FB00E1E}" destId="{7C944383-B605-47AF-8F2B-51C478CA3A5B}" srcOrd="0" destOrd="0" parTransId="{D3F05A00-4B89-4C3E-8C1B-6FE9BD94CB73}" sibTransId="{3EA96983-BFCD-48BC-BAA8-77DFEC11A5DA}"/>
    <dgm:cxn modelId="{401C4585-09F5-4E1F-80F2-8ED2ACA13331}" type="presOf" srcId="{33040DC9-6E62-4ABB-BF33-CA54F597A44A}" destId="{F4A85755-6B3B-4583-858C-1710A3909AEB}" srcOrd="0" destOrd="0" presId="urn:microsoft.com/office/officeart/2005/8/layout/hList1"/>
    <dgm:cxn modelId="{3A28F395-D2B5-40F3-A8E3-D4CD26391C4B}" type="presOf" srcId="{C931FA71-5E94-4886-8D15-118A25DCF2D1}" destId="{E3234292-3403-413E-9251-55B69A657392}" srcOrd="0" destOrd="1" presId="urn:microsoft.com/office/officeart/2005/8/layout/hList1"/>
    <dgm:cxn modelId="{2AC0EDA0-C22E-43B5-9B27-FCC02F54AF99}" srcId="{343DF18F-9E78-41A1-9F8A-74C70100C3FE}" destId="{689672C1-FC09-46F0-80EB-10B19FB00E1E}" srcOrd="0" destOrd="0" parTransId="{1FCDBA73-20F1-4788-9BE8-9D38107F3AEF}" sibTransId="{F0647554-DAC4-44A1-917F-0FB815254725}"/>
    <dgm:cxn modelId="{526B0BCD-DE42-4F0B-BFAD-43376F715C3F}" srcId="{689672C1-FC09-46F0-80EB-10B19FB00E1E}" destId="{C931FA71-5E94-4886-8D15-118A25DCF2D1}" srcOrd="1" destOrd="0" parTransId="{3F203303-5C0F-4145-8AF0-AFF80B10AE9C}" sibTransId="{180E1E41-80CA-426B-AA77-A5BC2D2A2585}"/>
    <dgm:cxn modelId="{1E571CD2-22BA-4C99-9891-F72A427DC2FF}" type="presOf" srcId="{7C944383-B605-47AF-8F2B-51C478CA3A5B}" destId="{E3234292-3403-413E-9251-55B69A657392}" srcOrd="0" destOrd="0" presId="urn:microsoft.com/office/officeart/2005/8/layout/hList1"/>
    <dgm:cxn modelId="{FD12B4E6-5ECC-46E6-87FE-4B73315E0E71}" type="presOf" srcId="{E7B404E2-F538-4B84-8D93-56FBD3333C8A}" destId="{45BE471E-9B6A-43D7-B5BD-E5A61ADA928A}" srcOrd="0" destOrd="0" presId="urn:microsoft.com/office/officeart/2005/8/layout/hList1"/>
    <dgm:cxn modelId="{DD2F67F1-95F2-4D41-8974-ACA73844BF6D}" srcId="{33040DC9-6E62-4ABB-BF33-CA54F597A44A}" destId="{E7B404E2-F538-4B84-8D93-56FBD3333C8A}" srcOrd="0" destOrd="0" parTransId="{34032E14-A852-4F26-982B-C3497500AEC7}" sibTransId="{86F07AA2-6CDF-4BA0-B057-979B60FD9D71}"/>
    <dgm:cxn modelId="{552844F8-47B0-49AD-85C9-887698362DC2}" srcId="{33040DC9-6E62-4ABB-BF33-CA54F597A44A}" destId="{61E19B77-F638-4B48-84E6-D5386A4F7C7F}" srcOrd="1" destOrd="0" parTransId="{1EAC51D3-43D9-4E0B-9C6B-420F9EC77637}" sibTransId="{A9702F55-D930-4A4A-A162-3F1BF4AA21E6}"/>
    <dgm:cxn modelId="{3A04687A-71D0-4BD6-982A-93313097FB53}" type="presParOf" srcId="{C1008739-F9FF-464A-AC60-4AB455B8767D}" destId="{B90D7388-5957-462A-8E70-63FA88F933D0}" srcOrd="0" destOrd="0" presId="urn:microsoft.com/office/officeart/2005/8/layout/hList1"/>
    <dgm:cxn modelId="{2EB601FE-3ED9-46BD-BDBA-79C539ED29A9}" type="presParOf" srcId="{B90D7388-5957-462A-8E70-63FA88F933D0}" destId="{EFDBE986-9341-4E31-92FB-B8E47807A4F2}" srcOrd="0" destOrd="0" presId="urn:microsoft.com/office/officeart/2005/8/layout/hList1"/>
    <dgm:cxn modelId="{FC49244F-91C6-47C6-B4EA-7862CBF556A4}" type="presParOf" srcId="{B90D7388-5957-462A-8E70-63FA88F933D0}" destId="{E3234292-3403-413E-9251-55B69A657392}" srcOrd="1" destOrd="0" presId="urn:microsoft.com/office/officeart/2005/8/layout/hList1"/>
    <dgm:cxn modelId="{98AB1C35-8576-4590-8CFD-D6CC5B61A5DE}" type="presParOf" srcId="{C1008739-F9FF-464A-AC60-4AB455B8767D}" destId="{4BF67ED9-3F94-4DEE-9AC7-795CAD5058B3}" srcOrd="1" destOrd="0" presId="urn:microsoft.com/office/officeart/2005/8/layout/hList1"/>
    <dgm:cxn modelId="{3E752E53-C4BB-4BB6-85EB-BBD7BF89EEBE}" type="presParOf" srcId="{C1008739-F9FF-464A-AC60-4AB455B8767D}" destId="{8A19A5EE-F44A-4364-8A44-26153CFC5E04}" srcOrd="2" destOrd="0" presId="urn:microsoft.com/office/officeart/2005/8/layout/hList1"/>
    <dgm:cxn modelId="{87AE45AC-CE8E-4877-B108-A30F235BB59C}" type="presParOf" srcId="{8A19A5EE-F44A-4364-8A44-26153CFC5E04}" destId="{F4A85755-6B3B-4583-858C-1710A3909AEB}" srcOrd="0" destOrd="0" presId="urn:microsoft.com/office/officeart/2005/8/layout/hList1"/>
    <dgm:cxn modelId="{BD889E50-E4FA-4917-9B8E-52B0629A4A19}" type="presParOf" srcId="{8A19A5EE-F44A-4364-8A44-26153CFC5E04}" destId="{45BE471E-9B6A-43D7-B5BD-E5A61ADA92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7D564-95AF-4AF0-8455-3D4710360193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F8AAA-D581-4603-9765-5A30F6C8AD73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This tool helps in live translation from within 220 available languages to the other simultaneously as you speak.</a:t>
          </a:r>
          <a:endParaRPr lang="en-US" sz="2000" kern="1200" dirty="0"/>
        </a:p>
      </dsp:txBody>
      <dsp:txXfrm>
        <a:off x="0" y="623"/>
        <a:ext cx="6492875" cy="1020830"/>
      </dsp:txXfrm>
    </dsp:sp>
    <dsp:sp modelId="{F1081B4B-135D-4F70-90ED-203B71D1092A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BBCAD-5487-4E80-BE57-C824F71CF465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Live translation helps us to understand the message appropriately and clearly without having it to type somewhere.</a:t>
          </a:r>
          <a:endParaRPr lang="en-US" sz="2000" kern="1200" dirty="0"/>
        </a:p>
      </dsp:txBody>
      <dsp:txXfrm>
        <a:off x="0" y="1021453"/>
        <a:ext cx="6492875" cy="1020830"/>
      </dsp:txXfrm>
    </dsp:sp>
    <dsp:sp modelId="{058C1E0A-524C-4817-B635-1EB9B3878E1F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EE5E2-4B93-416B-86E3-3EBCC4F07FE0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The other person will not know that we don’t know their language because we can understand what ever they speak using this tool.</a:t>
          </a:r>
          <a:endParaRPr lang="en-US" sz="2000" kern="1200" dirty="0"/>
        </a:p>
      </dsp:txBody>
      <dsp:txXfrm>
        <a:off x="0" y="2042284"/>
        <a:ext cx="6492875" cy="1020830"/>
      </dsp:txXfrm>
    </dsp:sp>
    <dsp:sp modelId="{64CC2D47-C77B-4C52-AD13-5C206DDE7A1D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0067B-B2DB-43C3-91A4-D6B8A4E6CBB2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Portable and not visible to anyone.</a:t>
          </a:r>
          <a:endParaRPr lang="en-US" sz="2000" kern="1200" dirty="0"/>
        </a:p>
      </dsp:txBody>
      <dsp:txXfrm>
        <a:off x="0" y="3063115"/>
        <a:ext cx="6492875" cy="1020830"/>
      </dsp:txXfrm>
    </dsp:sp>
    <dsp:sp modelId="{0DE62AE9-2283-4FAB-AFA3-463F4E81870C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BD48A-2B03-4B94-B873-7B0DF439851F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Helps to reduce the culture shocks and get settled in an environment quickly.</a:t>
          </a:r>
          <a:endParaRPr lang="en-US" sz="2000" kern="1200" dirty="0"/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1C8FD-49FF-4F5B-A89B-539A4E3374DB}">
      <dsp:nvSpPr>
        <dsp:cNvPr id="0" name=""/>
        <dsp:cNvSpPr/>
      </dsp:nvSpPr>
      <dsp:spPr>
        <a:xfrm rot="5400000">
          <a:off x="3280902" y="-648846"/>
          <a:ext cx="2296695" cy="416870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RAM: 4GB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Storage: 16GB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Processor: 1.5ghz (Octacore)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High Speed Internet</a:t>
          </a:r>
        </a:p>
      </dsp:txBody>
      <dsp:txXfrm rot="-5400000">
        <a:off x="2344897" y="399274"/>
        <a:ext cx="4056591" cy="2072465"/>
      </dsp:txXfrm>
    </dsp:sp>
    <dsp:sp modelId="{A2F1FB9D-593A-4DEB-B1CB-C4EB270B9126}">
      <dsp:nvSpPr>
        <dsp:cNvPr id="0" name=""/>
        <dsp:cNvSpPr/>
      </dsp:nvSpPr>
      <dsp:spPr>
        <a:xfrm>
          <a:off x="0" y="71"/>
          <a:ext cx="2344897" cy="287086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Hardware Specifications: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(Basic Specs are enough, but runs smoothly on,)</a:t>
          </a:r>
        </a:p>
      </dsp:txBody>
      <dsp:txXfrm>
        <a:off x="114468" y="114539"/>
        <a:ext cx="2115961" cy="2641933"/>
      </dsp:txXfrm>
    </dsp:sp>
    <dsp:sp modelId="{8C357FDE-7BF2-48BD-A008-8D68C6808597}">
      <dsp:nvSpPr>
        <dsp:cNvPr id="0" name=""/>
        <dsp:cNvSpPr/>
      </dsp:nvSpPr>
      <dsp:spPr>
        <a:xfrm rot="5400000">
          <a:off x="3280902" y="2365566"/>
          <a:ext cx="2296695" cy="4168706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u="sng" kern="1200"/>
            <a:t>Can run on any platform if developed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Web Based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Android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iOS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Windows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MacOs</a:t>
          </a:r>
        </a:p>
      </dsp:txBody>
      <dsp:txXfrm rot="-5400000">
        <a:off x="2344897" y="3413687"/>
        <a:ext cx="4056591" cy="2072465"/>
      </dsp:txXfrm>
    </dsp:sp>
    <dsp:sp modelId="{A566D79C-C5CA-46A9-91B2-44E476354AFA}">
      <dsp:nvSpPr>
        <dsp:cNvPr id="0" name=""/>
        <dsp:cNvSpPr/>
      </dsp:nvSpPr>
      <dsp:spPr>
        <a:xfrm>
          <a:off x="0" y="3014484"/>
          <a:ext cx="2344897" cy="287086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Software Specifications:</a:t>
          </a:r>
        </a:p>
      </dsp:txBody>
      <dsp:txXfrm>
        <a:off x="114468" y="3128952"/>
        <a:ext cx="2115961" cy="2641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FC0DF-4A40-41C0-A87D-84891A42B935}">
      <dsp:nvSpPr>
        <dsp:cNvPr id="0" name=""/>
        <dsp:cNvSpPr/>
      </dsp:nvSpPr>
      <dsp:spPr>
        <a:xfrm>
          <a:off x="0" y="229820"/>
          <a:ext cx="6492875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User interface to select languages.</a:t>
          </a:r>
          <a:endParaRPr lang="en-US" sz="2300" kern="1200" dirty="0"/>
        </a:p>
      </dsp:txBody>
      <dsp:txXfrm>
        <a:off x="26930" y="256750"/>
        <a:ext cx="6439015" cy="497795"/>
      </dsp:txXfrm>
    </dsp:sp>
    <dsp:sp modelId="{2AA38DE9-242C-42D6-BC12-AE63B6645FD7}">
      <dsp:nvSpPr>
        <dsp:cNvPr id="0" name=""/>
        <dsp:cNvSpPr/>
      </dsp:nvSpPr>
      <dsp:spPr>
        <a:xfrm>
          <a:off x="0" y="781475"/>
          <a:ext cx="6492875" cy="822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9210" rIns="163576" bIns="2921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800" kern="1200" dirty="0"/>
            <a:t>Selecting FROM and TO languages from available 220 languages.</a:t>
          </a:r>
          <a:endParaRPr lang="en-US" sz="1800" kern="1200" dirty="0"/>
        </a:p>
      </dsp:txBody>
      <dsp:txXfrm>
        <a:off x="0" y="781475"/>
        <a:ext cx="6492875" cy="822632"/>
      </dsp:txXfrm>
    </dsp:sp>
    <dsp:sp modelId="{52EFC968-3F1C-408F-BE45-42E1346339B9}">
      <dsp:nvSpPr>
        <dsp:cNvPr id="0" name=""/>
        <dsp:cNvSpPr/>
      </dsp:nvSpPr>
      <dsp:spPr>
        <a:xfrm>
          <a:off x="0" y="1604107"/>
          <a:ext cx="6492875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Translating given input speech to desired language.</a:t>
          </a:r>
          <a:endParaRPr lang="en-US" sz="2300" kern="1200" dirty="0"/>
        </a:p>
      </dsp:txBody>
      <dsp:txXfrm>
        <a:off x="26930" y="1631037"/>
        <a:ext cx="6439015" cy="497795"/>
      </dsp:txXfrm>
    </dsp:sp>
    <dsp:sp modelId="{E7FE983D-AE9C-4932-8F17-3B335BB144BF}">
      <dsp:nvSpPr>
        <dsp:cNvPr id="0" name=""/>
        <dsp:cNvSpPr/>
      </dsp:nvSpPr>
      <dsp:spPr>
        <a:xfrm>
          <a:off x="0" y="2155762"/>
          <a:ext cx="6492875" cy="1328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9210" rIns="163576" bIns="2921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Converting speech to text.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Translating from given language to desired language.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Converting text to speech and saving to the system.</a:t>
          </a:r>
        </a:p>
      </dsp:txBody>
      <dsp:txXfrm>
        <a:off x="0" y="2155762"/>
        <a:ext cx="6492875" cy="1328551"/>
      </dsp:txXfrm>
    </dsp:sp>
    <dsp:sp modelId="{B4AA4C19-7FEF-495E-8545-045598ADDE21}">
      <dsp:nvSpPr>
        <dsp:cNvPr id="0" name=""/>
        <dsp:cNvSpPr/>
      </dsp:nvSpPr>
      <dsp:spPr>
        <a:xfrm>
          <a:off x="0" y="3484314"/>
          <a:ext cx="6492875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Giving output of converted speech.</a:t>
          </a:r>
          <a:endParaRPr lang="en-US" sz="2300" kern="1200" dirty="0"/>
        </a:p>
      </dsp:txBody>
      <dsp:txXfrm>
        <a:off x="26930" y="3511244"/>
        <a:ext cx="6439015" cy="497795"/>
      </dsp:txXfrm>
    </dsp:sp>
    <dsp:sp modelId="{7E1B3C73-7924-43CB-B921-3548B29E44EE}">
      <dsp:nvSpPr>
        <dsp:cNvPr id="0" name=""/>
        <dsp:cNvSpPr/>
      </dsp:nvSpPr>
      <dsp:spPr>
        <a:xfrm>
          <a:off x="0" y="4035969"/>
          <a:ext cx="6492875" cy="8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9210" rIns="163576" bIns="2921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Printing the converted speech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Playing the saved output.</a:t>
          </a:r>
        </a:p>
      </dsp:txBody>
      <dsp:txXfrm>
        <a:off x="0" y="4035969"/>
        <a:ext cx="6492875" cy="839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E986-9341-4E31-92FB-B8E47807A4F2}">
      <dsp:nvSpPr>
        <dsp:cNvPr id="0" name=""/>
        <dsp:cNvSpPr/>
      </dsp:nvSpPr>
      <dsp:spPr>
        <a:xfrm>
          <a:off x="35" y="172957"/>
          <a:ext cx="3418284" cy="604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Advantages</a:t>
          </a:r>
        </a:p>
      </dsp:txBody>
      <dsp:txXfrm>
        <a:off x="35" y="172957"/>
        <a:ext cx="3418284" cy="604800"/>
      </dsp:txXfrm>
    </dsp:sp>
    <dsp:sp modelId="{E3234292-3403-413E-9251-55B69A657392}">
      <dsp:nvSpPr>
        <dsp:cNvPr id="0" name=""/>
        <dsp:cNvSpPr/>
      </dsp:nvSpPr>
      <dsp:spPr>
        <a:xfrm>
          <a:off x="35" y="777758"/>
          <a:ext cx="3418284" cy="357399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As it uses an online database, it is regularly updated with latest grammar rules and pronunciations and the translation done is appropriate.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Occupies less storage on physical device as the script is run using internet on the respected servers.</a:t>
          </a:r>
        </a:p>
      </dsp:txBody>
      <dsp:txXfrm>
        <a:off x="35" y="777758"/>
        <a:ext cx="3418284" cy="3573990"/>
      </dsp:txXfrm>
    </dsp:sp>
    <dsp:sp modelId="{F4A85755-6B3B-4583-858C-1710A3909AEB}">
      <dsp:nvSpPr>
        <dsp:cNvPr id="0" name=""/>
        <dsp:cNvSpPr/>
      </dsp:nvSpPr>
      <dsp:spPr>
        <a:xfrm>
          <a:off x="3896879" y="172957"/>
          <a:ext cx="3418284" cy="6048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Disadvantages</a:t>
          </a:r>
        </a:p>
      </dsp:txBody>
      <dsp:txXfrm>
        <a:off x="3896879" y="172957"/>
        <a:ext cx="3418284" cy="604800"/>
      </dsp:txXfrm>
    </dsp:sp>
    <dsp:sp modelId="{45BE471E-9B6A-43D7-B5BD-E5A61ADA928A}">
      <dsp:nvSpPr>
        <dsp:cNvPr id="0" name=""/>
        <dsp:cNvSpPr/>
      </dsp:nvSpPr>
      <dsp:spPr>
        <a:xfrm>
          <a:off x="3896879" y="777758"/>
          <a:ext cx="3418284" cy="357399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Works only when internet is active as it uses online database for accessing language details.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Requires High speed internet connection and a favorable environment for perfect translation.</a:t>
          </a:r>
        </a:p>
      </dsp:txBody>
      <dsp:txXfrm>
        <a:off x="3896879" y="777758"/>
        <a:ext cx="3418284" cy="3573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FFB9-A3F5-40DA-95C0-594173CF1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4940A-B45E-4E19-AE18-EF72E5D8A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AF5A-A50E-440A-B21D-45D8AB75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8C776-CCE4-42A4-A71F-6C95A944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4D9A-A4F4-4444-B33F-28360A69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39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A0AF-6E83-4AA2-8785-3518AAA2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E3D2D-60F8-423B-86C4-F1464947E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6D15A-2EC1-4990-856A-D9B57EA0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C544F-4367-430F-B9D9-D6694279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C34CE-EECE-4F6A-BEED-B5B2ED24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20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2CA7C-EABB-4BFA-9FE4-36CB216D2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77418-B628-46F6-B8E1-2B08F8559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0DB6-CEC9-4DEE-8133-17086C2A6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D1739-0D3F-4B2F-82AC-9C46321E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643F-F0FE-4ABE-AA22-4C4C9B8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2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24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17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541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30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088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677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77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3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A7F1-9714-4564-89A4-427086B3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1342-8FD6-4F30-8BAF-5767CD364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525C3-3AFB-43AA-B5D8-4F2DD7F2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2738-94EE-4267-B4D7-B0849E7C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86C00-2B68-4EE6-98CA-4D4123DB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8502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33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462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174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246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6737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611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8939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737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48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0DE4-00FB-47CD-A6D4-50BA1D331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1F1F7-F97D-4F38-8AB9-EA2F6E056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F1A15-8842-49F1-8904-7B9388CFF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ABD6-9990-4F78-A4F0-D3E2643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5DA39-0518-436E-97D7-F0F3C16A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14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4899-3F67-4D8B-AA27-FC5877AC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3111-C2D8-46DA-A695-939C5E4A3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DC8F3-F125-486A-B447-C60338FF6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49E7A-FBFE-4B55-9DE0-A59C6E1D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ABB8B-3067-4A2F-A24F-7F108ED3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10BA0-6FA5-4F76-A2B6-083CA3FF9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3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E620-061D-4C8F-99C1-11ABAD05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3D443-A95B-42BE-B958-9D86523A2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CE799-090E-49D5-BE31-F2D193FE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74FCEB-2B4D-4CC7-AF45-04798640B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C68B6-5629-4E3E-903F-461C115A9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E2287-DC7F-4A78-B568-7F4C6635A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B53A8-21FD-4CF1-9D54-7A8E7808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2EF77-3DE6-42FA-B137-C3A87371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60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355A-B438-44F7-A0FE-0E02E076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BE7B64-EA8A-4F8F-BD1C-BED65982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1EAD4-8C72-459B-84CE-F82D1BDB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D44B1-F344-4E0D-AEA0-9A5F1046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77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7B166-66E7-4DA1-81DF-2957D53A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634F4-6628-4C7C-833F-A6E7D3327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F8BFE-33E0-496C-B450-D962AC763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3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1D4B-65A4-4793-BDF4-92970A6B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AB6A2-A23D-4B02-AF09-5C442566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547C6-5716-4D7B-AB78-C3C307202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CD9C5-8DB8-4B9C-A58F-7EB42A39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91E58-249A-4E9F-A268-22CB4D6B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A0D0-A08A-4E07-9AFE-F58D33427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4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9A7D-7438-4904-94B1-A1F5DD34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A2025-393E-4C66-AF69-152345524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0B267-2EC7-4795-85CA-E5A733697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AC9FC-C5C4-4643-BD1B-ED6D9826A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A8756-7468-4533-938F-913EB2F2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DF75A-1F0B-4272-9CFA-F35B1264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94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2BE35-A78C-4E4C-AA11-C83081D0D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0C16-81F1-4746-8C3A-45383952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BD41-CB03-492F-BD8C-3044CA79D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12596-4592-49B2-BEF8-20B203F87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01424-5A50-4812-AF95-3C962ADD8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48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80674-819B-4259-AC25-D346581876E1}" type="datetimeFigureOut">
              <a:rPr lang="en-IN" smtClean="0"/>
              <a:t>09/10/23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566D-CEB0-4364-AF60-6C1B387F63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9248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ommieonassis.blogspot.com/2012_05_01_archive.html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00B0F0">
                  <a:lumMod val="90000"/>
                </a:srgbClr>
              </a:gs>
              <a:gs pos="25000">
                <a:srgbClr val="00B0F0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9FB302-5276-492E-A0DA-BA3E9A735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LIVE TRANSLATOR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2F33B-79BF-474C-8C67-F2FE9201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dirty="0">
              <a:solidFill>
                <a:srgbClr val="000000"/>
              </a:solidFill>
            </a:endParaRPr>
          </a:p>
          <a:p>
            <a:r>
              <a:rPr lang="en-IN" b="1" i="1" u="sng" dirty="0"/>
              <a:t>Under the guidance of</a:t>
            </a:r>
          </a:p>
          <a:p>
            <a:r>
              <a:rPr lang="en-IN" dirty="0"/>
              <a:t>Mrs. Esther Varma</a:t>
            </a:r>
          </a:p>
          <a:p>
            <a:r>
              <a:rPr lang="en-IN" dirty="0"/>
              <a:t>(Associate Professor)</a:t>
            </a:r>
          </a:p>
        </p:txBody>
      </p:sp>
    </p:spTree>
    <p:extLst>
      <p:ext uri="{BB962C8B-B14F-4D97-AF65-F5344CB8AC3E}">
        <p14:creationId xmlns:p14="http://schemas.microsoft.com/office/powerpoint/2010/main" val="386591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73F06-37ED-4FB4-8301-AEC34327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Advantages and Disadvantages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F6F199-1370-467E-A2EF-400BD109D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199579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12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BA399-9E2B-476A-B597-69438D1E0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Screenshot 1 -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E7815-1454-4DC1-BAEE-83E6DC20B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95673"/>
            <a:ext cx="10905066" cy="33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1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17C75-2A9A-4211-8DA4-CD71A7B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Screenshot 2 – Language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149DE-6506-4B7A-915A-857995A7E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00253"/>
            <a:ext cx="10905066" cy="35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8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E272F-2CE4-418A-9CCF-33955AA9E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Screenshot 3 – Text Translation GUI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C4DEFE-1F80-4AB8-A95F-2F2AE548F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22935"/>
            <a:ext cx="10905066" cy="32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7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AA2E5-EF5B-4ED6-8636-C7D30FAB4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Screenshot 4 – Text Translation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18A37-E6A1-40BE-A59A-499E287DE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27516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2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747D-AAF7-4117-844D-BC7963D8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Live_Translator_Project">
            <a:hlinkClick r:id="" action="ppaction://media"/>
            <a:extLst>
              <a:ext uri="{FF2B5EF4-FFF2-40B4-BE49-F238E27FC236}">
                <a16:creationId xmlns:a16="http://schemas.microsoft.com/office/drawing/2014/main" id="{7F905D96-FEC6-4FFB-AAA5-2CAADEE434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725" y="2095500"/>
            <a:ext cx="8201025" cy="3695700"/>
          </a:xfrm>
        </p:spPr>
      </p:pic>
    </p:spTree>
    <p:extLst>
      <p:ext uri="{BB962C8B-B14F-4D97-AF65-F5344CB8AC3E}">
        <p14:creationId xmlns:p14="http://schemas.microsoft.com/office/powerpoint/2010/main" val="19340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70123E-3C49-4A3F-A7E3-0804E8A4A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7610" y="771434"/>
            <a:ext cx="6936780" cy="5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9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E7EC53-4FFF-4E81-8D9A-55FD6F9E4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47EC4E-0114-4E4D-A236-7EF793C48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57156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51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A96DB-ADD7-45D2-B787-CA8771A6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Existing System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0CD6CDF-EE8A-4091-9E13-297895F0E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ABBB-2E5C-4457-9001-DE63F02F4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900" b="1" dirty="0">
                <a:solidFill>
                  <a:srgbClr val="000000"/>
                </a:solidFill>
              </a:rPr>
              <a:t>There is No existing free tool that can do live translation.</a:t>
            </a:r>
            <a:endParaRPr lang="en-US" sz="1900" dirty="0">
              <a:solidFill>
                <a:srgbClr val="000000"/>
              </a:solidFill>
            </a:endParaRPr>
          </a:p>
          <a:p>
            <a:r>
              <a:rPr lang="en-US" sz="1900" b="1" dirty="0">
                <a:solidFill>
                  <a:srgbClr val="000000"/>
                </a:solidFill>
              </a:rPr>
              <a:t>Google’s Translator gives us the translation but that does not happen live and continuously.</a:t>
            </a:r>
          </a:p>
          <a:p>
            <a:r>
              <a:rPr lang="en-US" sz="1900" b="1" dirty="0">
                <a:solidFill>
                  <a:srgbClr val="000000"/>
                </a:solidFill>
              </a:rPr>
              <a:t>Each phrase must be given as input separately to receive the output.</a:t>
            </a:r>
          </a:p>
          <a:p>
            <a:r>
              <a:rPr lang="en-US" sz="1900" b="1" dirty="0">
                <a:solidFill>
                  <a:srgbClr val="000000"/>
                </a:solidFill>
              </a:rPr>
              <a:t>Google has implemented this live translation in their “PIXEL BUDS” as an exclusive feature but the device costs much higher and is not available across all countries.</a:t>
            </a:r>
          </a:p>
        </p:txBody>
      </p:sp>
    </p:spTree>
    <p:extLst>
      <p:ext uri="{BB962C8B-B14F-4D97-AF65-F5344CB8AC3E}">
        <p14:creationId xmlns:p14="http://schemas.microsoft.com/office/powerpoint/2010/main" val="337090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8640E-BD46-4080-A7DE-DC9F00B66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Proposed System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86CDB915-EC76-4F7C-B47A-BF5156A3D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D9CA-1DBE-4596-BF64-A350F77A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IN" sz="2000" b="1" dirty="0">
                <a:solidFill>
                  <a:srgbClr val="000000"/>
                </a:solidFill>
              </a:rPr>
              <a:t>This project does not use Google’s Translator to provide results.</a:t>
            </a:r>
            <a:endParaRPr lang="en-US" sz="2000" b="1" dirty="0">
              <a:solidFill>
                <a:srgbClr val="000000"/>
              </a:solidFill>
            </a:endParaRPr>
          </a:p>
          <a:p>
            <a:r>
              <a:rPr lang="en-IN" sz="2000" b="1" dirty="0">
                <a:solidFill>
                  <a:srgbClr val="000000"/>
                </a:solidFill>
              </a:rPr>
              <a:t>Implements Machine Learning and Natural Language Processing (NLP) algorithms.</a:t>
            </a:r>
          </a:p>
          <a:p>
            <a:r>
              <a:rPr lang="en-IN" sz="2000" b="1" dirty="0">
                <a:solidFill>
                  <a:srgbClr val="000000"/>
                </a:solidFill>
              </a:rPr>
              <a:t>Uses the Language databases on the internet to keep itself updated with new improvements in grammar and pronunciation of words.</a:t>
            </a:r>
          </a:p>
        </p:txBody>
      </p:sp>
    </p:spTree>
    <p:extLst>
      <p:ext uri="{BB962C8B-B14F-4D97-AF65-F5344CB8AC3E}">
        <p14:creationId xmlns:p14="http://schemas.microsoft.com/office/powerpoint/2010/main" val="402336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DE571-2D31-4E04-9324-FE4011B6C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Specifications Required to Run the Project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207906-B10B-4140-9E9C-5C4C5CF18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2578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277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AA5E6-7F9A-4291-B3B0-9150C1DB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Modules and Procedure Involved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1BD4354-2513-40EB-AF56-BC1A87521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26204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444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F2652-D76B-4F01-9996-B7A9D95D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Dataflow Diagram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95417-CA87-4C05-A188-BBA15DD6A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3" y="2509911"/>
            <a:ext cx="837201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1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524B3-8BB4-4174-96C3-05F8A95D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E50EB-9B98-4590-BC44-BEB2BFD75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07950"/>
            <a:ext cx="7188199" cy="44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0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DC6F9-D3AB-4F0B-B7F5-81212D21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6D751-C1E6-47FD-B229-D03483DAF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70" y="492573"/>
            <a:ext cx="332264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747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Macintosh PowerPoint</Application>
  <PresentationFormat>Widescreen</PresentationFormat>
  <Paragraphs>60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Calibri Light</vt:lpstr>
      <vt:lpstr>Rockwell</vt:lpstr>
      <vt:lpstr>Office Theme</vt:lpstr>
      <vt:lpstr>Damask</vt:lpstr>
      <vt:lpstr> LIVE TRANSLATOR</vt:lpstr>
      <vt:lpstr>Abstract</vt:lpstr>
      <vt:lpstr>Existing System</vt:lpstr>
      <vt:lpstr>Proposed System</vt:lpstr>
      <vt:lpstr>System Specifications Required to Run the Project</vt:lpstr>
      <vt:lpstr>Modules and Procedure Involved</vt:lpstr>
      <vt:lpstr>Dataflow Diagram</vt:lpstr>
      <vt:lpstr>Use case Diagram</vt:lpstr>
      <vt:lpstr>Sequence Diagram</vt:lpstr>
      <vt:lpstr>Advantages and Disadvantages</vt:lpstr>
      <vt:lpstr>Screenshot 1 - GUI</vt:lpstr>
      <vt:lpstr>Screenshot 2 – Language Selection</vt:lpstr>
      <vt:lpstr>Screenshot 3 – Text Translation GUI</vt:lpstr>
      <vt:lpstr>Screenshot 4 – Text Translation Example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LIVE TRANSLATOR</dc:title>
  <dc:creator>User</dc:creator>
  <cp:lastModifiedBy>Ashish Reddy Jaddu</cp:lastModifiedBy>
  <cp:revision>2</cp:revision>
  <dcterms:created xsi:type="dcterms:W3CDTF">2019-09-15T08:07:48Z</dcterms:created>
  <dcterms:modified xsi:type="dcterms:W3CDTF">2023-10-09T18:52:20Z</dcterms:modified>
</cp:coreProperties>
</file>